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78" r:id="rId3"/>
    <p:sldId id="276" r:id="rId4"/>
    <p:sldId id="258" r:id="rId5"/>
    <p:sldId id="279" r:id="rId6"/>
    <p:sldId id="260" r:id="rId7"/>
    <p:sldId id="261" r:id="rId8"/>
    <p:sldId id="277" r:id="rId9"/>
    <p:sldId id="264" r:id="rId10"/>
    <p:sldId id="275" r:id="rId11"/>
    <p:sldId id="270" r:id="rId12"/>
    <p:sldId id="272" r:id="rId13"/>
    <p:sldId id="274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B81"/>
    <a:srgbClr val="6160B3"/>
    <a:srgbClr val="549754"/>
    <a:srgbClr val="F7F5E7"/>
    <a:srgbClr val="99BE7D"/>
    <a:srgbClr val="CBE8BF"/>
    <a:srgbClr val="D6E2FA"/>
    <a:srgbClr val="606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6406" autoAdjust="0"/>
  </p:normalViewPr>
  <p:slideViewPr>
    <p:cSldViewPr snapToGrid="0">
      <p:cViewPr varScale="1">
        <p:scale>
          <a:sx n="110" d="100"/>
          <a:sy n="110" d="100"/>
        </p:scale>
        <p:origin x="570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0870B4-8BC9-4449-9672-AFAEB936DFA3}" type="doc">
      <dgm:prSet loTypeId="urn:microsoft.com/office/officeart/2005/8/layout/hList2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A612CEB3-AF75-4D27-84DB-EA98D7903A51}">
      <dgm:prSet phldrT="[Text]"/>
      <dgm:spPr/>
      <dgm:t>
        <a:bodyPr/>
        <a:lstStyle/>
        <a:p>
          <a:r>
            <a:rPr lang="en-US" dirty="0"/>
            <a:t>Federal</a:t>
          </a:r>
        </a:p>
      </dgm:t>
    </dgm:pt>
    <dgm:pt modelId="{C2341477-071B-401F-BD92-EFD8B25CA09F}" type="parTrans" cxnId="{2C53785B-E2BD-4391-B3FB-4D0770108B0A}">
      <dgm:prSet/>
      <dgm:spPr/>
      <dgm:t>
        <a:bodyPr/>
        <a:lstStyle/>
        <a:p>
          <a:endParaRPr lang="en-US"/>
        </a:p>
      </dgm:t>
    </dgm:pt>
    <dgm:pt modelId="{F2EBB603-0E20-4FB4-A787-BD5E9BD823DE}" type="sibTrans" cxnId="{2C53785B-E2BD-4391-B3FB-4D0770108B0A}">
      <dgm:prSet/>
      <dgm:spPr/>
      <dgm:t>
        <a:bodyPr/>
        <a:lstStyle/>
        <a:p>
          <a:endParaRPr lang="en-US"/>
        </a:p>
      </dgm:t>
    </dgm:pt>
    <dgm:pt modelId="{95502E40-2F1C-4635-A7E5-998D28105712}">
      <dgm:prSet phldrT="[Text]"/>
      <dgm:spPr/>
      <dgm:t>
        <a:bodyPr/>
        <a:lstStyle/>
        <a:p>
          <a:r>
            <a:rPr lang="en-US" altLang="en-US" dirty="0"/>
            <a:t>Federal Community Development Block Grant Program (CDBG)</a:t>
          </a:r>
          <a:endParaRPr lang="en-US" dirty="0"/>
        </a:p>
      </dgm:t>
    </dgm:pt>
    <dgm:pt modelId="{33F5504F-3046-42D1-A17D-1154B414E369}" type="parTrans" cxnId="{A750CE02-BDC4-450F-8DDB-1A6C42633DF0}">
      <dgm:prSet/>
      <dgm:spPr/>
      <dgm:t>
        <a:bodyPr/>
        <a:lstStyle/>
        <a:p>
          <a:endParaRPr lang="en-US"/>
        </a:p>
      </dgm:t>
    </dgm:pt>
    <dgm:pt modelId="{3871EB7F-4903-4CB7-AF99-1E46B933A4A5}" type="sibTrans" cxnId="{A750CE02-BDC4-450F-8DDB-1A6C42633DF0}">
      <dgm:prSet/>
      <dgm:spPr/>
      <dgm:t>
        <a:bodyPr/>
        <a:lstStyle/>
        <a:p>
          <a:endParaRPr lang="en-US"/>
        </a:p>
      </dgm:t>
    </dgm:pt>
    <dgm:pt modelId="{0CB48D01-1BC2-4466-8C34-61BACBBAC626}">
      <dgm:prSet phldrT="[Text]"/>
      <dgm:spPr/>
      <dgm:t>
        <a:bodyPr/>
        <a:lstStyle/>
        <a:p>
          <a:r>
            <a:rPr lang="en-US" dirty="0"/>
            <a:t>State</a:t>
          </a:r>
        </a:p>
      </dgm:t>
    </dgm:pt>
    <dgm:pt modelId="{6884CE53-1658-48FC-857F-78DC470C4291}" type="parTrans" cxnId="{8DAAC373-3F26-47DA-95B7-221C6D6EDEB4}">
      <dgm:prSet/>
      <dgm:spPr/>
      <dgm:t>
        <a:bodyPr/>
        <a:lstStyle/>
        <a:p>
          <a:endParaRPr lang="en-US"/>
        </a:p>
      </dgm:t>
    </dgm:pt>
    <dgm:pt modelId="{0A50C584-98FC-4891-880A-3118C5B01A31}" type="sibTrans" cxnId="{8DAAC373-3F26-47DA-95B7-221C6D6EDEB4}">
      <dgm:prSet/>
      <dgm:spPr/>
      <dgm:t>
        <a:bodyPr/>
        <a:lstStyle/>
        <a:p>
          <a:endParaRPr lang="en-US"/>
        </a:p>
      </dgm:t>
    </dgm:pt>
    <dgm:pt modelId="{F2854478-0A54-4295-BEC0-4E35714CD95F}">
      <dgm:prSet phldrT="[Text]"/>
      <dgm:spPr/>
      <dgm:t>
        <a:bodyPr/>
        <a:lstStyle/>
        <a:p>
          <a:r>
            <a:rPr lang="en-US" altLang="en-US" dirty="0"/>
            <a:t>Administered in Alaska by the State Department of Commerce, Community and Economic Development (DCCED). </a:t>
          </a:r>
          <a:endParaRPr lang="en-US" dirty="0"/>
        </a:p>
      </dgm:t>
    </dgm:pt>
    <dgm:pt modelId="{E2166A43-A09E-4D93-A764-D9E7535A25E0}" type="parTrans" cxnId="{B912B158-252F-45D3-8F01-B652F9401EA2}">
      <dgm:prSet/>
      <dgm:spPr/>
      <dgm:t>
        <a:bodyPr/>
        <a:lstStyle/>
        <a:p>
          <a:endParaRPr lang="en-US"/>
        </a:p>
      </dgm:t>
    </dgm:pt>
    <dgm:pt modelId="{83A3D679-15EF-4C81-A55C-459A6032B5ED}" type="sibTrans" cxnId="{B912B158-252F-45D3-8F01-B652F9401EA2}">
      <dgm:prSet/>
      <dgm:spPr/>
      <dgm:t>
        <a:bodyPr/>
        <a:lstStyle/>
        <a:p>
          <a:endParaRPr lang="en-US"/>
        </a:p>
      </dgm:t>
    </dgm:pt>
    <dgm:pt modelId="{5638D81E-C9FA-4E1C-81F3-ECFCA667E7D0}">
      <dgm:prSet phldrT="[Text]"/>
      <dgm:spPr/>
      <dgm:t>
        <a:bodyPr/>
        <a:lstStyle/>
        <a:p>
          <a:r>
            <a:rPr lang="en-US" dirty="0"/>
            <a:t>Local</a:t>
          </a:r>
        </a:p>
      </dgm:t>
    </dgm:pt>
    <dgm:pt modelId="{91DEAD7B-3EBC-463E-B746-4B507338DBAB}" type="parTrans" cxnId="{98D26E26-17E1-49B4-85BA-3332275A5CB1}">
      <dgm:prSet/>
      <dgm:spPr/>
      <dgm:t>
        <a:bodyPr/>
        <a:lstStyle/>
        <a:p>
          <a:endParaRPr lang="en-US"/>
        </a:p>
      </dgm:t>
    </dgm:pt>
    <dgm:pt modelId="{4EEC4AEB-54FD-47DF-9427-6B0F4467E60C}" type="sibTrans" cxnId="{98D26E26-17E1-49B4-85BA-3332275A5CB1}">
      <dgm:prSet/>
      <dgm:spPr/>
      <dgm:t>
        <a:bodyPr/>
        <a:lstStyle/>
        <a:p>
          <a:endParaRPr lang="en-US"/>
        </a:p>
      </dgm:t>
    </dgm:pt>
    <dgm:pt modelId="{AD48E489-0931-4127-AFB3-6B1DE896E4CE}">
      <dgm:prSet phldrT="[Text]"/>
      <dgm:spPr/>
      <dgm:t>
        <a:bodyPr/>
        <a:lstStyle/>
        <a:p>
          <a:r>
            <a:rPr lang="en-US" altLang="en-US" dirty="0"/>
            <a:t>Requires a local government sponsor</a:t>
          </a:r>
          <a:endParaRPr lang="en-US" dirty="0"/>
        </a:p>
      </dgm:t>
    </dgm:pt>
    <dgm:pt modelId="{2C2DAA74-3CC9-4BF3-9547-34C1AE10ACBD}" type="parTrans" cxnId="{1A1CB455-FB48-4FB2-B39E-A2454A25D934}">
      <dgm:prSet/>
      <dgm:spPr/>
      <dgm:t>
        <a:bodyPr/>
        <a:lstStyle/>
        <a:p>
          <a:endParaRPr lang="en-US"/>
        </a:p>
      </dgm:t>
    </dgm:pt>
    <dgm:pt modelId="{8CA034C5-D115-4057-A621-F21A7EE374FE}" type="sibTrans" cxnId="{1A1CB455-FB48-4FB2-B39E-A2454A25D934}">
      <dgm:prSet/>
      <dgm:spPr/>
      <dgm:t>
        <a:bodyPr/>
        <a:lstStyle/>
        <a:p>
          <a:endParaRPr lang="en-US"/>
        </a:p>
      </dgm:t>
    </dgm:pt>
    <dgm:pt modelId="{648B8C60-6A1B-4569-9A7F-FB689B579C17}">
      <dgm:prSet phldrT="[Text]"/>
      <dgm:spPr/>
      <dgm:t>
        <a:bodyPr/>
        <a:lstStyle/>
        <a:p>
          <a:r>
            <a:rPr lang="en-US" dirty="0"/>
            <a:t>Local government may chose a community partner</a:t>
          </a:r>
        </a:p>
      </dgm:t>
    </dgm:pt>
    <dgm:pt modelId="{BA9D7F48-5991-4325-83F0-01510B529F78}" type="parTrans" cxnId="{032489BC-DF83-4AE5-B167-BD725F419C66}">
      <dgm:prSet/>
      <dgm:spPr/>
      <dgm:t>
        <a:bodyPr/>
        <a:lstStyle/>
        <a:p>
          <a:endParaRPr lang="en-US"/>
        </a:p>
      </dgm:t>
    </dgm:pt>
    <dgm:pt modelId="{2A419998-7478-4C49-99D4-4A4761675C64}" type="sibTrans" cxnId="{032489BC-DF83-4AE5-B167-BD725F419C66}">
      <dgm:prSet/>
      <dgm:spPr/>
      <dgm:t>
        <a:bodyPr/>
        <a:lstStyle/>
        <a:p>
          <a:endParaRPr lang="en-US"/>
        </a:p>
      </dgm:t>
    </dgm:pt>
    <dgm:pt modelId="{D333F786-8A2D-435A-95FA-E5763C0DA087}" type="pres">
      <dgm:prSet presAssocID="{FD0870B4-8BC9-4449-9672-AFAEB936DFA3}" presName="linearFlow" presStyleCnt="0">
        <dgm:presLayoutVars>
          <dgm:dir/>
          <dgm:animLvl val="lvl"/>
          <dgm:resizeHandles/>
        </dgm:presLayoutVars>
      </dgm:prSet>
      <dgm:spPr/>
    </dgm:pt>
    <dgm:pt modelId="{33F7A509-07FD-4205-AD92-6FE4FCEDA387}" type="pres">
      <dgm:prSet presAssocID="{A612CEB3-AF75-4D27-84DB-EA98D7903A51}" presName="compositeNode" presStyleCnt="0">
        <dgm:presLayoutVars>
          <dgm:bulletEnabled val="1"/>
        </dgm:presLayoutVars>
      </dgm:prSet>
      <dgm:spPr/>
    </dgm:pt>
    <dgm:pt modelId="{FF39553A-B1E5-4EEE-8E51-A1A485FF8E49}" type="pres">
      <dgm:prSet presAssocID="{A612CEB3-AF75-4D27-84DB-EA98D7903A51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9BFD0198-2A8E-4067-A79B-D846AD3F4292}" type="pres">
      <dgm:prSet presAssocID="{A612CEB3-AF75-4D27-84DB-EA98D7903A51}" presName="childNode" presStyleLbl="node1" presStyleIdx="0" presStyleCnt="3">
        <dgm:presLayoutVars>
          <dgm:bulletEnabled val="1"/>
        </dgm:presLayoutVars>
      </dgm:prSet>
      <dgm:spPr/>
    </dgm:pt>
    <dgm:pt modelId="{CCA97556-A5F7-45D2-8C0A-465E8AA8F125}" type="pres">
      <dgm:prSet presAssocID="{A612CEB3-AF75-4D27-84DB-EA98D7903A51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0D0A82C8-930F-45DF-A5DC-672905374171}" type="pres">
      <dgm:prSet presAssocID="{F2EBB603-0E20-4FB4-A787-BD5E9BD823DE}" presName="sibTrans" presStyleCnt="0"/>
      <dgm:spPr/>
    </dgm:pt>
    <dgm:pt modelId="{F9DCB243-3A18-454E-B2A0-CE763C84BBBE}" type="pres">
      <dgm:prSet presAssocID="{0CB48D01-1BC2-4466-8C34-61BACBBAC626}" presName="compositeNode" presStyleCnt="0">
        <dgm:presLayoutVars>
          <dgm:bulletEnabled val="1"/>
        </dgm:presLayoutVars>
      </dgm:prSet>
      <dgm:spPr/>
    </dgm:pt>
    <dgm:pt modelId="{3ED343BE-E7FD-4431-8ECC-ABC82C1F2C43}" type="pres">
      <dgm:prSet presAssocID="{0CB48D01-1BC2-4466-8C34-61BACBBAC626}" presName="image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0A74869A-183B-4095-9AD3-1815A1E4C072}" type="pres">
      <dgm:prSet presAssocID="{0CB48D01-1BC2-4466-8C34-61BACBBAC626}" presName="childNode" presStyleLbl="node1" presStyleIdx="1" presStyleCnt="3">
        <dgm:presLayoutVars>
          <dgm:bulletEnabled val="1"/>
        </dgm:presLayoutVars>
      </dgm:prSet>
      <dgm:spPr/>
    </dgm:pt>
    <dgm:pt modelId="{EBE36579-4875-49DA-8DD5-6A66D9F91EE9}" type="pres">
      <dgm:prSet presAssocID="{0CB48D01-1BC2-4466-8C34-61BACBBAC626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488D557E-F6AE-4276-B0DF-51429D196D74}" type="pres">
      <dgm:prSet presAssocID="{0A50C584-98FC-4891-880A-3118C5B01A31}" presName="sibTrans" presStyleCnt="0"/>
      <dgm:spPr/>
    </dgm:pt>
    <dgm:pt modelId="{EDBCC876-4A14-4BAF-80CF-224D5F87AA99}" type="pres">
      <dgm:prSet presAssocID="{5638D81E-C9FA-4E1C-81F3-ECFCA667E7D0}" presName="compositeNode" presStyleCnt="0">
        <dgm:presLayoutVars>
          <dgm:bulletEnabled val="1"/>
        </dgm:presLayoutVars>
      </dgm:prSet>
      <dgm:spPr/>
    </dgm:pt>
    <dgm:pt modelId="{F2FAC378-E25E-4577-B93E-BEB95248317C}" type="pres">
      <dgm:prSet presAssocID="{5638D81E-C9FA-4E1C-81F3-ECFCA667E7D0}" presName="image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5071045-D2C5-493C-A330-D4844BD2C269}" type="pres">
      <dgm:prSet presAssocID="{5638D81E-C9FA-4E1C-81F3-ECFCA667E7D0}" presName="childNode" presStyleLbl="node1" presStyleIdx="2" presStyleCnt="3">
        <dgm:presLayoutVars>
          <dgm:bulletEnabled val="1"/>
        </dgm:presLayoutVars>
      </dgm:prSet>
      <dgm:spPr/>
    </dgm:pt>
    <dgm:pt modelId="{D2798E67-5E25-4FCC-906D-7DDDEE60E183}" type="pres">
      <dgm:prSet presAssocID="{5638D81E-C9FA-4E1C-81F3-ECFCA667E7D0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A750CE02-BDC4-450F-8DDB-1A6C42633DF0}" srcId="{A612CEB3-AF75-4D27-84DB-EA98D7903A51}" destId="{95502E40-2F1C-4635-A7E5-998D28105712}" srcOrd="0" destOrd="0" parTransId="{33F5504F-3046-42D1-A17D-1154B414E369}" sibTransId="{3871EB7F-4903-4CB7-AF99-1E46B933A4A5}"/>
    <dgm:cxn modelId="{E601BD05-0AF4-4E1B-AC92-AEF4DB2EB36C}" type="presOf" srcId="{F2854478-0A54-4295-BEC0-4E35714CD95F}" destId="{0A74869A-183B-4095-9AD3-1815A1E4C072}" srcOrd="0" destOrd="0" presId="urn:microsoft.com/office/officeart/2005/8/layout/hList2"/>
    <dgm:cxn modelId="{EFD91909-B401-400C-AB1C-9C3C7F6E7B4C}" type="presOf" srcId="{5638D81E-C9FA-4E1C-81F3-ECFCA667E7D0}" destId="{D2798E67-5E25-4FCC-906D-7DDDEE60E183}" srcOrd="0" destOrd="0" presId="urn:microsoft.com/office/officeart/2005/8/layout/hList2"/>
    <dgm:cxn modelId="{98376019-87D2-4F45-B3A2-693C14DBA155}" type="presOf" srcId="{AD48E489-0931-4127-AFB3-6B1DE896E4CE}" destId="{F5071045-D2C5-493C-A330-D4844BD2C269}" srcOrd="0" destOrd="0" presId="urn:microsoft.com/office/officeart/2005/8/layout/hList2"/>
    <dgm:cxn modelId="{98D26E26-17E1-49B4-85BA-3332275A5CB1}" srcId="{FD0870B4-8BC9-4449-9672-AFAEB936DFA3}" destId="{5638D81E-C9FA-4E1C-81F3-ECFCA667E7D0}" srcOrd="2" destOrd="0" parTransId="{91DEAD7B-3EBC-463E-B746-4B507338DBAB}" sibTransId="{4EEC4AEB-54FD-47DF-9427-6B0F4467E60C}"/>
    <dgm:cxn modelId="{30023530-36FA-4ECF-86E7-95F80C44707E}" type="presOf" srcId="{95502E40-2F1C-4635-A7E5-998D28105712}" destId="{9BFD0198-2A8E-4067-A79B-D846AD3F4292}" srcOrd="0" destOrd="0" presId="urn:microsoft.com/office/officeart/2005/8/layout/hList2"/>
    <dgm:cxn modelId="{2C53785B-E2BD-4391-B3FB-4D0770108B0A}" srcId="{FD0870B4-8BC9-4449-9672-AFAEB936DFA3}" destId="{A612CEB3-AF75-4D27-84DB-EA98D7903A51}" srcOrd="0" destOrd="0" parTransId="{C2341477-071B-401F-BD92-EFD8B25CA09F}" sibTransId="{F2EBB603-0E20-4FB4-A787-BD5E9BD823DE}"/>
    <dgm:cxn modelId="{61863464-F73B-49A9-85A6-DA3348CCD87A}" type="presOf" srcId="{648B8C60-6A1B-4569-9A7F-FB689B579C17}" destId="{F5071045-D2C5-493C-A330-D4844BD2C269}" srcOrd="0" destOrd="1" presId="urn:microsoft.com/office/officeart/2005/8/layout/hList2"/>
    <dgm:cxn modelId="{6BD1374E-0302-445F-B942-563558CCCA65}" type="presOf" srcId="{0CB48D01-1BC2-4466-8C34-61BACBBAC626}" destId="{EBE36579-4875-49DA-8DD5-6A66D9F91EE9}" srcOrd="0" destOrd="0" presId="urn:microsoft.com/office/officeart/2005/8/layout/hList2"/>
    <dgm:cxn modelId="{8DAAC373-3F26-47DA-95B7-221C6D6EDEB4}" srcId="{FD0870B4-8BC9-4449-9672-AFAEB936DFA3}" destId="{0CB48D01-1BC2-4466-8C34-61BACBBAC626}" srcOrd="1" destOrd="0" parTransId="{6884CE53-1658-48FC-857F-78DC470C4291}" sibTransId="{0A50C584-98FC-4891-880A-3118C5B01A31}"/>
    <dgm:cxn modelId="{EBD26D75-9191-4428-9C2B-CB87C643C927}" type="presOf" srcId="{A612CEB3-AF75-4D27-84DB-EA98D7903A51}" destId="{CCA97556-A5F7-45D2-8C0A-465E8AA8F125}" srcOrd="0" destOrd="0" presId="urn:microsoft.com/office/officeart/2005/8/layout/hList2"/>
    <dgm:cxn modelId="{1A1CB455-FB48-4FB2-B39E-A2454A25D934}" srcId="{5638D81E-C9FA-4E1C-81F3-ECFCA667E7D0}" destId="{AD48E489-0931-4127-AFB3-6B1DE896E4CE}" srcOrd="0" destOrd="0" parTransId="{2C2DAA74-3CC9-4BF3-9547-34C1AE10ACBD}" sibTransId="{8CA034C5-D115-4057-A621-F21A7EE374FE}"/>
    <dgm:cxn modelId="{B912B158-252F-45D3-8F01-B652F9401EA2}" srcId="{0CB48D01-1BC2-4466-8C34-61BACBBAC626}" destId="{F2854478-0A54-4295-BEC0-4E35714CD95F}" srcOrd="0" destOrd="0" parTransId="{E2166A43-A09E-4D93-A764-D9E7535A25E0}" sibTransId="{83A3D679-15EF-4C81-A55C-459A6032B5ED}"/>
    <dgm:cxn modelId="{0D6EE7A3-F0FB-4494-BA39-6464933EAA81}" type="presOf" srcId="{FD0870B4-8BC9-4449-9672-AFAEB936DFA3}" destId="{D333F786-8A2D-435A-95FA-E5763C0DA087}" srcOrd="0" destOrd="0" presId="urn:microsoft.com/office/officeart/2005/8/layout/hList2"/>
    <dgm:cxn modelId="{032489BC-DF83-4AE5-B167-BD725F419C66}" srcId="{5638D81E-C9FA-4E1C-81F3-ECFCA667E7D0}" destId="{648B8C60-6A1B-4569-9A7F-FB689B579C17}" srcOrd="1" destOrd="0" parTransId="{BA9D7F48-5991-4325-83F0-01510B529F78}" sibTransId="{2A419998-7478-4C49-99D4-4A4761675C64}"/>
    <dgm:cxn modelId="{7E30B975-007B-4FB0-8C89-52F3F3338B89}" type="presParOf" srcId="{D333F786-8A2D-435A-95FA-E5763C0DA087}" destId="{33F7A509-07FD-4205-AD92-6FE4FCEDA387}" srcOrd="0" destOrd="0" presId="urn:microsoft.com/office/officeart/2005/8/layout/hList2"/>
    <dgm:cxn modelId="{808D44D1-9400-4C3F-B78F-6A728ECA5D7E}" type="presParOf" srcId="{33F7A509-07FD-4205-AD92-6FE4FCEDA387}" destId="{FF39553A-B1E5-4EEE-8E51-A1A485FF8E49}" srcOrd="0" destOrd="0" presId="urn:microsoft.com/office/officeart/2005/8/layout/hList2"/>
    <dgm:cxn modelId="{C9B903C2-EBBF-40F5-86D5-0C393C53DBA2}" type="presParOf" srcId="{33F7A509-07FD-4205-AD92-6FE4FCEDA387}" destId="{9BFD0198-2A8E-4067-A79B-D846AD3F4292}" srcOrd="1" destOrd="0" presId="urn:microsoft.com/office/officeart/2005/8/layout/hList2"/>
    <dgm:cxn modelId="{A1A00002-703D-4409-8589-A008C99C6F6D}" type="presParOf" srcId="{33F7A509-07FD-4205-AD92-6FE4FCEDA387}" destId="{CCA97556-A5F7-45D2-8C0A-465E8AA8F125}" srcOrd="2" destOrd="0" presId="urn:microsoft.com/office/officeart/2005/8/layout/hList2"/>
    <dgm:cxn modelId="{997333D7-8102-431A-99BA-B47C187D858D}" type="presParOf" srcId="{D333F786-8A2D-435A-95FA-E5763C0DA087}" destId="{0D0A82C8-930F-45DF-A5DC-672905374171}" srcOrd="1" destOrd="0" presId="urn:microsoft.com/office/officeart/2005/8/layout/hList2"/>
    <dgm:cxn modelId="{9D6BEE5B-D013-491E-AE40-74C44FD18FF2}" type="presParOf" srcId="{D333F786-8A2D-435A-95FA-E5763C0DA087}" destId="{F9DCB243-3A18-454E-B2A0-CE763C84BBBE}" srcOrd="2" destOrd="0" presId="urn:microsoft.com/office/officeart/2005/8/layout/hList2"/>
    <dgm:cxn modelId="{B61EE73C-D343-4CE7-B6D5-10F44119C49E}" type="presParOf" srcId="{F9DCB243-3A18-454E-B2A0-CE763C84BBBE}" destId="{3ED343BE-E7FD-4431-8ECC-ABC82C1F2C43}" srcOrd="0" destOrd="0" presId="urn:microsoft.com/office/officeart/2005/8/layout/hList2"/>
    <dgm:cxn modelId="{9939592A-B903-4B96-BCDF-81E807A7DFD2}" type="presParOf" srcId="{F9DCB243-3A18-454E-B2A0-CE763C84BBBE}" destId="{0A74869A-183B-4095-9AD3-1815A1E4C072}" srcOrd="1" destOrd="0" presId="urn:microsoft.com/office/officeart/2005/8/layout/hList2"/>
    <dgm:cxn modelId="{9A2A9EAE-E378-44C3-9E1D-888388CD8474}" type="presParOf" srcId="{F9DCB243-3A18-454E-B2A0-CE763C84BBBE}" destId="{EBE36579-4875-49DA-8DD5-6A66D9F91EE9}" srcOrd="2" destOrd="0" presId="urn:microsoft.com/office/officeart/2005/8/layout/hList2"/>
    <dgm:cxn modelId="{4943D45A-9FED-4892-A8E9-4A84E1BA7B8B}" type="presParOf" srcId="{D333F786-8A2D-435A-95FA-E5763C0DA087}" destId="{488D557E-F6AE-4276-B0DF-51429D196D74}" srcOrd="3" destOrd="0" presId="urn:microsoft.com/office/officeart/2005/8/layout/hList2"/>
    <dgm:cxn modelId="{773DC820-9177-4A33-A4EF-08DE0AB1D778}" type="presParOf" srcId="{D333F786-8A2D-435A-95FA-E5763C0DA087}" destId="{EDBCC876-4A14-4BAF-80CF-224D5F87AA99}" srcOrd="4" destOrd="0" presId="urn:microsoft.com/office/officeart/2005/8/layout/hList2"/>
    <dgm:cxn modelId="{5F2CB547-126D-4CB8-AE3D-06946F72F68E}" type="presParOf" srcId="{EDBCC876-4A14-4BAF-80CF-224D5F87AA99}" destId="{F2FAC378-E25E-4577-B93E-BEB95248317C}" srcOrd="0" destOrd="0" presId="urn:microsoft.com/office/officeart/2005/8/layout/hList2"/>
    <dgm:cxn modelId="{64F13A6A-D9BB-4D24-9C07-24BE0A93B519}" type="presParOf" srcId="{EDBCC876-4A14-4BAF-80CF-224D5F87AA99}" destId="{F5071045-D2C5-493C-A330-D4844BD2C269}" srcOrd="1" destOrd="0" presId="urn:microsoft.com/office/officeart/2005/8/layout/hList2"/>
    <dgm:cxn modelId="{8689EC28-2FDC-497C-93AC-F55E46E35683}" type="presParOf" srcId="{EDBCC876-4A14-4BAF-80CF-224D5F87AA99}" destId="{D2798E67-5E25-4FCC-906D-7DDDEE60E183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CBB750-AC94-41F2-9D43-EB50E7E19DE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F3324-72A7-411B-B373-24A83E3EDA2F}">
      <dgm:prSet phldrT="[Text]"/>
      <dgm:spPr/>
      <dgm:t>
        <a:bodyPr/>
        <a:lstStyle/>
        <a:p>
          <a:r>
            <a:rPr lang="en-US" dirty="0"/>
            <a:t>Victims of Domestic Violence</a:t>
          </a:r>
        </a:p>
      </dgm:t>
    </dgm:pt>
    <dgm:pt modelId="{4CDA887C-EBAF-4999-BF25-92352F09C6DC}" type="parTrans" cxnId="{1B22DE04-3445-4967-A867-EE0554B6E965}">
      <dgm:prSet/>
      <dgm:spPr/>
      <dgm:t>
        <a:bodyPr/>
        <a:lstStyle/>
        <a:p>
          <a:endParaRPr lang="en-US"/>
        </a:p>
      </dgm:t>
    </dgm:pt>
    <dgm:pt modelId="{4A13E70B-7849-40FD-A0F0-E549F57A374D}" type="sibTrans" cxnId="{1B22DE04-3445-4967-A867-EE0554B6E965}">
      <dgm:prSet/>
      <dgm:spPr/>
      <dgm:t>
        <a:bodyPr/>
        <a:lstStyle/>
        <a:p>
          <a:endParaRPr lang="en-US"/>
        </a:p>
      </dgm:t>
    </dgm:pt>
    <dgm:pt modelId="{8BA0C6EE-21DD-4E7A-A49F-C5F4B33ACA52}">
      <dgm:prSet phldrT="[Text]"/>
      <dgm:spPr/>
      <dgm:t>
        <a:bodyPr/>
        <a:lstStyle/>
        <a:p>
          <a:r>
            <a:rPr lang="en-US" dirty="0"/>
            <a:t>Illiterate Adults</a:t>
          </a:r>
        </a:p>
      </dgm:t>
    </dgm:pt>
    <dgm:pt modelId="{E09B642B-6DE5-4805-B13D-C11C7DB91F82}" type="parTrans" cxnId="{5A0167FD-B421-4399-B015-31ADF8E6A90A}">
      <dgm:prSet/>
      <dgm:spPr/>
      <dgm:t>
        <a:bodyPr/>
        <a:lstStyle/>
        <a:p>
          <a:endParaRPr lang="en-US"/>
        </a:p>
      </dgm:t>
    </dgm:pt>
    <dgm:pt modelId="{2A91D8D4-021A-4697-95EA-CB3730CD6126}" type="sibTrans" cxnId="{5A0167FD-B421-4399-B015-31ADF8E6A90A}">
      <dgm:prSet/>
      <dgm:spPr/>
      <dgm:t>
        <a:bodyPr/>
        <a:lstStyle/>
        <a:p>
          <a:endParaRPr lang="en-US"/>
        </a:p>
      </dgm:t>
    </dgm:pt>
    <dgm:pt modelId="{5B281CC1-D675-405C-A1B0-CDAB2CC052F1}">
      <dgm:prSet phldrT="[Text]"/>
      <dgm:spPr/>
      <dgm:t>
        <a:bodyPr/>
        <a:lstStyle/>
        <a:p>
          <a:r>
            <a:rPr lang="en-US" dirty="0"/>
            <a:t>Severely Disabled Adults</a:t>
          </a:r>
        </a:p>
      </dgm:t>
    </dgm:pt>
    <dgm:pt modelId="{2A87D668-3D8F-4B15-A2EB-0F6754FE6D3D}" type="parTrans" cxnId="{B10CE2E1-02B1-49EE-8787-456221DCA439}">
      <dgm:prSet/>
      <dgm:spPr/>
      <dgm:t>
        <a:bodyPr/>
        <a:lstStyle/>
        <a:p>
          <a:endParaRPr lang="en-US"/>
        </a:p>
      </dgm:t>
    </dgm:pt>
    <dgm:pt modelId="{530A249F-78A0-4973-AE53-418F45A0B110}" type="sibTrans" cxnId="{B10CE2E1-02B1-49EE-8787-456221DCA439}">
      <dgm:prSet/>
      <dgm:spPr/>
      <dgm:t>
        <a:bodyPr/>
        <a:lstStyle/>
        <a:p>
          <a:endParaRPr lang="en-US"/>
        </a:p>
      </dgm:t>
    </dgm:pt>
    <dgm:pt modelId="{8866FB99-74D4-4003-8397-A8BD9A37C7A0}">
      <dgm:prSet phldrT="[Text]"/>
      <dgm:spPr/>
      <dgm:t>
        <a:bodyPr/>
        <a:lstStyle/>
        <a:p>
          <a:r>
            <a:rPr lang="en-US" dirty="0"/>
            <a:t>Elderly Persons</a:t>
          </a:r>
        </a:p>
      </dgm:t>
    </dgm:pt>
    <dgm:pt modelId="{E405B688-2D1C-4797-9C5B-4FA48CC7E5CF}" type="parTrans" cxnId="{588E68A1-F9F0-4348-BFF6-86035E9037D6}">
      <dgm:prSet/>
      <dgm:spPr/>
      <dgm:t>
        <a:bodyPr/>
        <a:lstStyle/>
        <a:p>
          <a:endParaRPr lang="en-US"/>
        </a:p>
      </dgm:t>
    </dgm:pt>
    <dgm:pt modelId="{0E08B0CE-F256-4CAC-9D77-F2165CDB1A49}" type="sibTrans" cxnId="{588E68A1-F9F0-4348-BFF6-86035E9037D6}">
      <dgm:prSet/>
      <dgm:spPr/>
      <dgm:t>
        <a:bodyPr/>
        <a:lstStyle/>
        <a:p>
          <a:endParaRPr lang="en-US"/>
        </a:p>
      </dgm:t>
    </dgm:pt>
    <dgm:pt modelId="{D4443E42-D00E-4A5C-939C-37ACD905E0B8}">
      <dgm:prSet phldrT="[Text]"/>
      <dgm:spPr/>
      <dgm:t>
        <a:bodyPr/>
        <a:lstStyle/>
        <a:p>
          <a:r>
            <a:rPr lang="en-US" dirty="0"/>
            <a:t>Homeless Persons</a:t>
          </a:r>
        </a:p>
      </dgm:t>
    </dgm:pt>
    <dgm:pt modelId="{C60FA487-4D09-4B63-9CF9-F6339590DC96}" type="parTrans" cxnId="{EAA6269E-CA25-4940-A13E-9EFBAC44D372}">
      <dgm:prSet/>
      <dgm:spPr/>
      <dgm:t>
        <a:bodyPr/>
        <a:lstStyle/>
        <a:p>
          <a:endParaRPr lang="en-US"/>
        </a:p>
      </dgm:t>
    </dgm:pt>
    <dgm:pt modelId="{20285ED3-252B-4994-B954-544A9F4F53C4}" type="sibTrans" cxnId="{EAA6269E-CA25-4940-A13E-9EFBAC44D372}">
      <dgm:prSet/>
      <dgm:spPr/>
      <dgm:t>
        <a:bodyPr/>
        <a:lstStyle/>
        <a:p>
          <a:endParaRPr lang="en-US"/>
        </a:p>
      </dgm:t>
    </dgm:pt>
    <dgm:pt modelId="{12814108-9132-4FD5-ABFE-DB2C0FE6CAA2}">
      <dgm:prSet phldrT="[Text]"/>
      <dgm:spPr/>
      <dgm:t>
        <a:bodyPr/>
        <a:lstStyle/>
        <a:p>
          <a:r>
            <a:rPr lang="en-US" dirty="0"/>
            <a:t>Persons Living with the Disease AIDS</a:t>
          </a:r>
        </a:p>
      </dgm:t>
    </dgm:pt>
    <dgm:pt modelId="{CEEE8E04-52B6-4A50-B678-AE32D231DB44}" type="parTrans" cxnId="{2D9ACE54-A5E8-4737-81C8-4F6773B7D7AF}">
      <dgm:prSet/>
      <dgm:spPr/>
      <dgm:t>
        <a:bodyPr/>
        <a:lstStyle/>
        <a:p>
          <a:endParaRPr lang="en-US"/>
        </a:p>
      </dgm:t>
    </dgm:pt>
    <dgm:pt modelId="{70452BDF-8E30-4859-B2CF-5E2E6968D0A9}" type="sibTrans" cxnId="{2D9ACE54-A5E8-4737-81C8-4F6773B7D7AF}">
      <dgm:prSet/>
      <dgm:spPr/>
      <dgm:t>
        <a:bodyPr/>
        <a:lstStyle/>
        <a:p>
          <a:endParaRPr lang="en-US"/>
        </a:p>
      </dgm:t>
    </dgm:pt>
    <dgm:pt modelId="{37CDDC23-F086-41FB-9E37-E4ABCFC1D51F}" type="pres">
      <dgm:prSet presAssocID="{4FCBB750-AC94-41F2-9D43-EB50E7E19DE6}" presName="diagram" presStyleCnt="0">
        <dgm:presLayoutVars>
          <dgm:dir/>
          <dgm:resizeHandles val="exact"/>
        </dgm:presLayoutVars>
      </dgm:prSet>
      <dgm:spPr/>
    </dgm:pt>
    <dgm:pt modelId="{3D271313-FA5B-404E-8277-B19A1B6344B0}" type="pres">
      <dgm:prSet presAssocID="{2FDF3324-72A7-411B-B373-24A83E3EDA2F}" presName="node" presStyleLbl="node1" presStyleIdx="0" presStyleCnt="6">
        <dgm:presLayoutVars>
          <dgm:bulletEnabled val="1"/>
        </dgm:presLayoutVars>
      </dgm:prSet>
      <dgm:spPr/>
    </dgm:pt>
    <dgm:pt modelId="{09B71D47-6BE6-4192-9917-500C3FE1AF34}" type="pres">
      <dgm:prSet presAssocID="{4A13E70B-7849-40FD-A0F0-E549F57A374D}" presName="sibTrans" presStyleCnt="0"/>
      <dgm:spPr/>
    </dgm:pt>
    <dgm:pt modelId="{C4332571-91FC-4E5F-B33B-ABD985485F77}" type="pres">
      <dgm:prSet presAssocID="{8BA0C6EE-21DD-4E7A-A49F-C5F4B33ACA52}" presName="node" presStyleLbl="node1" presStyleIdx="1" presStyleCnt="6">
        <dgm:presLayoutVars>
          <dgm:bulletEnabled val="1"/>
        </dgm:presLayoutVars>
      </dgm:prSet>
      <dgm:spPr/>
    </dgm:pt>
    <dgm:pt modelId="{37EFB12B-0913-4350-896B-00293EECA3AE}" type="pres">
      <dgm:prSet presAssocID="{2A91D8D4-021A-4697-95EA-CB3730CD6126}" presName="sibTrans" presStyleCnt="0"/>
      <dgm:spPr/>
    </dgm:pt>
    <dgm:pt modelId="{DF0F7E93-C159-4593-8F7F-79C65DCECB7A}" type="pres">
      <dgm:prSet presAssocID="{5B281CC1-D675-405C-A1B0-CDAB2CC052F1}" presName="node" presStyleLbl="node1" presStyleIdx="2" presStyleCnt="6">
        <dgm:presLayoutVars>
          <dgm:bulletEnabled val="1"/>
        </dgm:presLayoutVars>
      </dgm:prSet>
      <dgm:spPr/>
    </dgm:pt>
    <dgm:pt modelId="{FD4CD132-9DE6-41BB-874D-9681B352B919}" type="pres">
      <dgm:prSet presAssocID="{530A249F-78A0-4973-AE53-418F45A0B110}" presName="sibTrans" presStyleCnt="0"/>
      <dgm:spPr/>
    </dgm:pt>
    <dgm:pt modelId="{BA1B5802-71AF-4995-9D85-2506AFD51626}" type="pres">
      <dgm:prSet presAssocID="{8866FB99-74D4-4003-8397-A8BD9A37C7A0}" presName="node" presStyleLbl="node1" presStyleIdx="3" presStyleCnt="6">
        <dgm:presLayoutVars>
          <dgm:bulletEnabled val="1"/>
        </dgm:presLayoutVars>
      </dgm:prSet>
      <dgm:spPr/>
    </dgm:pt>
    <dgm:pt modelId="{DE21412D-5926-4372-9605-CAC0398265E2}" type="pres">
      <dgm:prSet presAssocID="{0E08B0CE-F256-4CAC-9D77-F2165CDB1A49}" presName="sibTrans" presStyleCnt="0"/>
      <dgm:spPr/>
    </dgm:pt>
    <dgm:pt modelId="{F61F4090-1FF0-433F-BF90-7EF4EB38635E}" type="pres">
      <dgm:prSet presAssocID="{D4443E42-D00E-4A5C-939C-37ACD905E0B8}" presName="node" presStyleLbl="node1" presStyleIdx="4" presStyleCnt="6">
        <dgm:presLayoutVars>
          <dgm:bulletEnabled val="1"/>
        </dgm:presLayoutVars>
      </dgm:prSet>
      <dgm:spPr/>
    </dgm:pt>
    <dgm:pt modelId="{E840AE0B-8C56-47CA-AF5E-3EEE2EA806F4}" type="pres">
      <dgm:prSet presAssocID="{20285ED3-252B-4994-B954-544A9F4F53C4}" presName="sibTrans" presStyleCnt="0"/>
      <dgm:spPr/>
    </dgm:pt>
    <dgm:pt modelId="{5163D0E9-ACBB-4B0B-92B1-26107AA22807}" type="pres">
      <dgm:prSet presAssocID="{12814108-9132-4FD5-ABFE-DB2C0FE6CAA2}" presName="node" presStyleLbl="node1" presStyleIdx="5" presStyleCnt="6">
        <dgm:presLayoutVars>
          <dgm:bulletEnabled val="1"/>
        </dgm:presLayoutVars>
      </dgm:prSet>
      <dgm:spPr/>
    </dgm:pt>
  </dgm:ptLst>
  <dgm:cxnLst>
    <dgm:cxn modelId="{1B22DE04-3445-4967-A867-EE0554B6E965}" srcId="{4FCBB750-AC94-41F2-9D43-EB50E7E19DE6}" destId="{2FDF3324-72A7-411B-B373-24A83E3EDA2F}" srcOrd="0" destOrd="0" parTransId="{4CDA887C-EBAF-4999-BF25-92352F09C6DC}" sibTransId="{4A13E70B-7849-40FD-A0F0-E549F57A374D}"/>
    <dgm:cxn modelId="{FF7A7920-45C0-4C1C-BDCC-B2F7CF5A5B79}" type="presOf" srcId="{4FCBB750-AC94-41F2-9D43-EB50E7E19DE6}" destId="{37CDDC23-F086-41FB-9E37-E4ABCFC1D51F}" srcOrd="0" destOrd="0" presId="urn:microsoft.com/office/officeart/2005/8/layout/default"/>
    <dgm:cxn modelId="{FB55983C-AF59-430B-BA9D-1072895AD734}" type="presOf" srcId="{D4443E42-D00E-4A5C-939C-37ACD905E0B8}" destId="{F61F4090-1FF0-433F-BF90-7EF4EB38635E}" srcOrd="0" destOrd="0" presId="urn:microsoft.com/office/officeart/2005/8/layout/default"/>
    <dgm:cxn modelId="{CEBA8973-54BB-477D-808F-A257B1BEEFAA}" type="presOf" srcId="{8BA0C6EE-21DD-4E7A-A49F-C5F4B33ACA52}" destId="{C4332571-91FC-4E5F-B33B-ABD985485F77}" srcOrd="0" destOrd="0" presId="urn:microsoft.com/office/officeart/2005/8/layout/default"/>
    <dgm:cxn modelId="{2D9ACE54-A5E8-4737-81C8-4F6773B7D7AF}" srcId="{4FCBB750-AC94-41F2-9D43-EB50E7E19DE6}" destId="{12814108-9132-4FD5-ABFE-DB2C0FE6CAA2}" srcOrd="5" destOrd="0" parTransId="{CEEE8E04-52B6-4A50-B678-AE32D231DB44}" sibTransId="{70452BDF-8E30-4859-B2CF-5E2E6968D0A9}"/>
    <dgm:cxn modelId="{35E9B678-3B25-4394-8952-B239EECDF439}" type="presOf" srcId="{2FDF3324-72A7-411B-B373-24A83E3EDA2F}" destId="{3D271313-FA5B-404E-8277-B19A1B6344B0}" srcOrd="0" destOrd="0" presId="urn:microsoft.com/office/officeart/2005/8/layout/default"/>
    <dgm:cxn modelId="{7D65658E-B815-4602-AEE6-93AC40D4FFA6}" type="presOf" srcId="{8866FB99-74D4-4003-8397-A8BD9A37C7A0}" destId="{BA1B5802-71AF-4995-9D85-2506AFD51626}" srcOrd="0" destOrd="0" presId="urn:microsoft.com/office/officeart/2005/8/layout/default"/>
    <dgm:cxn modelId="{EAA6269E-CA25-4940-A13E-9EFBAC44D372}" srcId="{4FCBB750-AC94-41F2-9D43-EB50E7E19DE6}" destId="{D4443E42-D00E-4A5C-939C-37ACD905E0B8}" srcOrd="4" destOrd="0" parTransId="{C60FA487-4D09-4B63-9CF9-F6339590DC96}" sibTransId="{20285ED3-252B-4994-B954-544A9F4F53C4}"/>
    <dgm:cxn modelId="{588E68A1-F9F0-4348-BFF6-86035E9037D6}" srcId="{4FCBB750-AC94-41F2-9D43-EB50E7E19DE6}" destId="{8866FB99-74D4-4003-8397-A8BD9A37C7A0}" srcOrd="3" destOrd="0" parTransId="{E405B688-2D1C-4797-9C5B-4FA48CC7E5CF}" sibTransId="{0E08B0CE-F256-4CAC-9D77-F2165CDB1A49}"/>
    <dgm:cxn modelId="{B10CE2E1-02B1-49EE-8787-456221DCA439}" srcId="{4FCBB750-AC94-41F2-9D43-EB50E7E19DE6}" destId="{5B281CC1-D675-405C-A1B0-CDAB2CC052F1}" srcOrd="2" destOrd="0" parTransId="{2A87D668-3D8F-4B15-A2EB-0F6754FE6D3D}" sibTransId="{530A249F-78A0-4973-AE53-418F45A0B110}"/>
    <dgm:cxn modelId="{D89AD6F0-6687-4FEA-B858-CAAD6D30B257}" type="presOf" srcId="{5B281CC1-D675-405C-A1B0-CDAB2CC052F1}" destId="{DF0F7E93-C159-4593-8F7F-79C65DCECB7A}" srcOrd="0" destOrd="0" presId="urn:microsoft.com/office/officeart/2005/8/layout/default"/>
    <dgm:cxn modelId="{5A0167FD-B421-4399-B015-31ADF8E6A90A}" srcId="{4FCBB750-AC94-41F2-9D43-EB50E7E19DE6}" destId="{8BA0C6EE-21DD-4E7A-A49F-C5F4B33ACA52}" srcOrd="1" destOrd="0" parTransId="{E09B642B-6DE5-4805-B13D-C11C7DB91F82}" sibTransId="{2A91D8D4-021A-4697-95EA-CB3730CD6126}"/>
    <dgm:cxn modelId="{D31AB7FE-1E6E-4ABD-86D9-5B358D63F2EB}" type="presOf" srcId="{12814108-9132-4FD5-ABFE-DB2C0FE6CAA2}" destId="{5163D0E9-ACBB-4B0B-92B1-26107AA22807}" srcOrd="0" destOrd="0" presId="urn:microsoft.com/office/officeart/2005/8/layout/default"/>
    <dgm:cxn modelId="{0CB7120A-3A17-40FE-84EE-DAF9939BEA34}" type="presParOf" srcId="{37CDDC23-F086-41FB-9E37-E4ABCFC1D51F}" destId="{3D271313-FA5B-404E-8277-B19A1B6344B0}" srcOrd="0" destOrd="0" presId="urn:microsoft.com/office/officeart/2005/8/layout/default"/>
    <dgm:cxn modelId="{567D97EA-731B-46B9-B036-807B050B0092}" type="presParOf" srcId="{37CDDC23-F086-41FB-9E37-E4ABCFC1D51F}" destId="{09B71D47-6BE6-4192-9917-500C3FE1AF34}" srcOrd="1" destOrd="0" presId="urn:microsoft.com/office/officeart/2005/8/layout/default"/>
    <dgm:cxn modelId="{8C9403B0-70D7-406E-BC1B-6511DDBA1967}" type="presParOf" srcId="{37CDDC23-F086-41FB-9E37-E4ABCFC1D51F}" destId="{C4332571-91FC-4E5F-B33B-ABD985485F77}" srcOrd="2" destOrd="0" presId="urn:microsoft.com/office/officeart/2005/8/layout/default"/>
    <dgm:cxn modelId="{E042F4F6-DDB2-4306-AD1B-92FD715D3590}" type="presParOf" srcId="{37CDDC23-F086-41FB-9E37-E4ABCFC1D51F}" destId="{37EFB12B-0913-4350-896B-00293EECA3AE}" srcOrd="3" destOrd="0" presId="urn:microsoft.com/office/officeart/2005/8/layout/default"/>
    <dgm:cxn modelId="{D7F97E08-3CFD-45AF-B23F-85039D8F46CD}" type="presParOf" srcId="{37CDDC23-F086-41FB-9E37-E4ABCFC1D51F}" destId="{DF0F7E93-C159-4593-8F7F-79C65DCECB7A}" srcOrd="4" destOrd="0" presId="urn:microsoft.com/office/officeart/2005/8/layout/default"/>
    <dgm:cxn modelId="{32D1745C-E3AA-4550-BD0C-630CB09BB6FD}" type="presParOf" srcId="{37CDDC23-F086-41FB-9E37-E4ABCFC1D51F}" destId="{FD4CD132-9DE6-41BB-874D-9681B352B919}" srcOrd="5" destOrd="0" presId="urn:microsoft.com/office/officeart/2005/8/layout/default"/>
    <dgm:cxn modelId="{EB3CECF1-7967-498B-95A9-0A50E583972A}" type="presParOf" srcId="{37CDDC23-F086-41FB-9E37-E4ABCFC1D51F}" destId="{BA1B5802-71AF-4995-9D85-2506AFD51626}" srcOrd="6" destOrd="0" presId="urn:microsoft.com/office/officeart/2005/8/layout/default"/>
    <dgm:cxn modelId="{4D1BEEB5-9871-425E-8FD9-9CDC00670E11}" type="presParOf" srcId="{37CDDC23-F086-41FB-9E37-E4ABCFC1D51F}" destId="{DE21412D-5926-4372-9605-CAC0398265E2}" srcOrd="7" destOrd="0" presId="urn:microsoft.com/office/officeart/2005/8/layout/default"/>
    <dgm:cxn modelId="{BD3926FE-F5E6-4E07-8DA4-F669B6941573}" type="presParOf" srcId="{37CDDC23-F086-41FB-9E37-E4ABCFC1D51F}" destId="{F61F4090-1FF0-433F-BF90-7EF4EB38635E}" srcOrd="8" destOrd="0" presId="urn:microsoft.com/office/officeart/2005/8/layout/default"/>
    <dgm:cxn modelId="{26B30572-1A1D-4CC5-B159-337A07AD8024}" type="presParOf" srcId="{37CDDC23-F086-41FB-9E37-E4ABCFC1D51F}" destId="{E840AE0B-8C56-47CA-AF5E-3EEE2EA806F4}" srcOrd="9" destOrd="0" presId="urn:microsoft.com/office/officeart/2005/8/layout/default"/>
    <dgm:cxn modelId="{B4859BF9-AE00-4577-A5F9-D028162B7A35}" type="presParOf" srcId="{37CDDC23-F086-41FB-9E37-E4ABCFC1D51F}" destId="{5163D0E9-ACBB-4B0B-92B1-26107AA22807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A403F6-413F-402B-A06B-7A639043D94E}" type="doc">
      <dgm:prSet loTypeId="urn:microsoft.com/office/officeart/2005/8/layout/lProcess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AEE1343-342B-4C64-A516-E16DC7D03C73}">
      <dgm:prSet phldrT="[Text]"/>
      <dgm:spPr/>
      <dgm:t>
        <a:bodyPr/>
        <a:lstStyle/>
        <a:p>
          <a:r>
            <a:rPr lang="en-US" dirty="0"/>
            <a:t>Community Development</a:t>
          </a:r>
        </a:p>
      </dgm:t>
    </dgm:pt>
    <dgm:pt modelId="{0BB773EE-5D51-4596-9DE0-62C4207B667E}" type="parTrans" cxnId="{44A70B70-EE64-41D1-9434-72016B982F5F}">
      <dgm:prSet/>
      <dgm:spPr/>
      <dgm:t>
        <a:bodyPr/>
        <a:lstStyle/>
        <a:p>
          <a:endParaRPr lang="en-US"/>
        </a:p>
      </dgm:t>
    </dgm:pt>
    <dgm:pt modelId="{367E8A5A-8BDE-4503-A0C4-BD6C55825C65}" type="sibTrans" cxnId="{44A70B70-EE64-41D1-9434-72016B982F5F}">
      <dgm:prSet/>
      <dgm:spPr/>
      <dgm:t>
        <a:bodyPr/>
        <a:lstStyle/>
        <a:p>
          <a:endParaRPr lang="en-US"/>
        </a:p>
      </dgm:t>
    </dgm:pt>
    <dgm:pt modelId="{381D0906-C24A-4D3C-B4DE-124421091144}">
      <dgm:prSet phldrT="[Text]"/>
      <dgm:spPr/>
      <dgm:t>
        <a:bodyPr/>
        <a:lstStyle/>
        <a:p>
          <a:r>
            <a:rPr lang="en-US" dirty="0"/>
            <a:t>Health Clinic</a:t>
          </a:r>
        </a:p>
      </dgm:t>
    </dgm:pt>
    <dgm:pt modelId="{56E8CCF7-6590-4122-9E8F-99FF1C3945DA}" type="parTrans" cxnId="{C68E9BFC-E6A6-4E6C-A5F3-E61C8385108B}">
      <dgm:prSet/>
      <dgm:spPr/>
      <dgm:t>
        <a:bodyPr/>
        <a:lstStyle/>
        <a:p>
          <a:endParaRPr lang="en-US"/>
        </a:p>
      </dgm:t>
    </dgm:pt>
    <dgm:pt modelId="{5F624309-2605-4A1F-B228-51575649B02E}" type="sibTrans" cxnId="{C68E9BFC-E6A6-4E6C-A5F3-E61C8385108B}">
      <dgm:prSet/>
      <dgm:spPr/>
      <dgm:t>
        <a:bodyPr/>
        <a:lstStyle/>
        <a:p>
          <a:endParaRPr lang="en-US"/>
        </a:p>
      </dgm:t>
    </dgm:pt>
    <dgm:pt modelId="{F946AE51-8F11-419E-8B49-D290A7A4C587}">
      <dgm:prSet phldrT="[Text]"/>
      <dgm:spPr/>
      <dgm:t>
        <a:bodyPr/>
        <a:lstStyle/>
        <a:p>
          <a:r>
            <a:rPr lang="en-US" dirty="0"/>
            <a:t>Homeless Shelter</a:t>
          </a:r>
        </a:p>
      </dgm:t>
    </dgm:pt>
    <dgm:pt modelId="{C4557EC5-D23B-4FE2-B376-0CBBE587E3EC}" type="parTrans" cxnId="{7D676BD8-F5C5-4D12-B016-22882B591D11}">
      <dgm:prSet/>
      <dgm:spPr/>
      <dgm:t>
        <a:bodyPr/>
        <a:lstStyle/>
        <a:p>
          <a:endParaRPr lang="en-US"/>
        </a:p>
      </dgm:t>
    </dgm:pt>
    <dgm:pt modelId="{C3965B00-622F-40EF-BECD-C21155F6CD47}" type="sibTrans" cxnId="{7D676BD8-F5C5-4D12-B016-22882B591D11}">
      <dgm:prSet/>
      <dgm:spPr/>
      <dgm:t>
        <a:bodyPr/>
        <a:lstStyle/>
        <a:p>
          <a:endParaRPr lang="en-US"/>
        </a:p>
      </dgm:t>
    </dgm:pt>
    <dgm:pt modelId="{D99739BA-FFDF-40DD-B46E-1520BDD7059C}">
      <dgm:prSet phldrT="[Text]"/>
      <dgm:spPr/>
      <dgm:t>
        <a:bodyPr/>
        <a:lstStyle/>
        <a:p>
          <a:r>
            <a:rPr lang="en-US" dirty="0"/>
            <a:t>Planning</a:t>
          </a:r>
        </a:p>
      </dgm:t>
    </dgm:pt>
    <dgm:pt modelId="{4CEA814D-9AA1-4000-BCC0-7F4B616615DF}" type="parTrans" cxnId="{2577C032-78E8-4FBF-8AA2-10B696FBDEB9}">
      <dgm:prSet/>
      <dgm:spPr/>
      <dgm:t>
        <a:bodyPr/>
        <a:lstStyle/>
        <a:p>
          <a:endParaRPr lang="en-US"/>
        </a:p>
      </dgm:t>
    </dgm:pt>
    <dgm:pt modelId="{D01CC9CD-78C1-475F-988A-0359C8E79F6A}" type="sibTrans" cxnId="{2577C032-78E8-4FBF-8AA2-10B696FBDEB9}">
      <dgm:prSet/>
      <dgm:spPr/>
      <dgm:t>
        <a:bodyPr/>
        <a:lstStyle/>
        <a:p>
          <a:endParaRPr lang="en-US"/>
        </a:p>
      </dgm:t>
    </dgm:pt>
    <dgm:pt modelId="{C8E5331D-BAEB-42AE-A4CA-F447D4F9A0CE}">
      <dgm:prSet phldrT="[Text]"/>
      <dgm:spPr/>
      <dgm:t>
        <a:bodyPr/>
        <a:lstStyle/>
        <a:p>
          <a:r>
            <a:rPr lang="en-US" dirty="0"/>
            <a:t>Economic Development Plans</a:t>
          </a:r>
        </a:p>
      </dgm:t>
    </dgm:pt>
    <dgm:pt modelId="{16C92DE1-C733-4C6E-B1CC-D4D0706396C8}" type="parTrans" cxnId="{511600E9-F33D-43E3-B305-35C773B1CBD1}">
      <dgm:prSet/>
      <dgm:spPr/>
      <dgm:t>
        <a:bodyPr/>
        <a:lstStyle/>
        <a:p>
          <a:endParaRPr lang="en-US"/>
        </a:p>
      </dgm:t>
    </dgm:pt>
    <dgm:pt modelId="{7776A406-79B4-4536-917B-7D96CA4298CD}" type="sibTrans" cxnId="{511600E9-F33D-43E3-B305-35C773B1CBD1}">
      <dgm:prSet/>
      <dgm:spPr/>
      <dgm:t>
        <a:bodyPr/>
        <a:lstStyle/>
        <a:p>
          <a:endParaRPr lang="en-US"/>
        </a:p>
      </dgm:t>
    </dgm:pt>
    <dgm:pt modelId="{C269422B-C4A0-4002-A9C2-A526BA8F0388}">
      <dgm:prSet phldrT="[Text]"/>
      <dgm:spPr/>
      <dgm:t>
        <a:bodyPr/>
        <a:lstStyle/>
        <a:p>
          <a:r>
            <a:rPr lang="en-US" dirty="0"/>
            <a:t>Capital Improvement Plans</a:t>
          </a:r>
        </a:p>
      </dgm:t>
    </dgm:pt>
    <dgm:pt modelId="{56E9E4B2-5A9A-4291-8D7A-AB40EB4D43CE}" type="parTrans" cxnId="{0E112F9E-7B53-475C-9F87-75D8B877E086}">
      <dgm:prSet/>
      <dgm:spPr/>
      <dgm:t>
        <a:bodyPr/>
        <a:lstStyle/>
        <a:p>
          <a:endParaRPr lang="en-US"/>
        </a:p>
      </dgm:t>
    </dgm:pt>
    <dgm:pt modelId="{641AEA89-1CD7-4958-B2D0-04E7750BCFCF}" type="sibTrans" cxnId="{0E112F9E-7B53-475C-9F87-75D8B877E086}">
      <dgm:prSet/>
      <dgm:spPr/>
      <dgm:t>
        <a:bodyPr/>
        <a:lstStyle/>
        <a:p>
          <a:endParaRPr lang="en-US"/>
        </a:p>
      </dgm:t>
    </dgm:pt>
    <dgm:pt modelId="{88CA2CF1-39C2-4907-9EF3-A22ADCDFB02E}">
      <dgm:prSet phldrT="[Text]"/>
      <dgm:spPr/>
      <dgm:t>
        <a:bodyPr/>
        <a:lstStyle/>
        <a:p>
          <a:r>
            <a:rPr lang="en-US" dirty="0"/>
            <a:t>Special Economic Development</a:t>
          </a:r>
        </a:p>
      </dgm:t>
    </dgm:pt>
    <dgm:pt modelId="{454D7C8B-72FD-4455-B327-63D8BAD1ACE9}" type="parTrans" cxnId="{90E68E71-4AE9-4FF2-88EB-B41620A51D96}">
      <dgm:prSet/>
      <dgm:spPr/>
      <dgm:t>
        <a:bodyPr/>
        <a:lstStyle/>
        <a:p>
          <a:endParaRPr lang="en-US"/>
        </a:p>
      </dgm:t>
    </dgm:pt>
    <dgm:pt modelId="{4D101DF9-024A-48FF-A6A5-E0AE55FBC8D5}" type="sibTrans" cxnId="{90E68E71-4AE9-4FF2-88EB-B41620A51D96}">
      <dgm:prSet/>
      <dgm:spPr/>
      <dgm:t>
        <a:bodyPr/>
        <a:lstStyle/>
        <a:p>
          <a:endParaRPr lang="en-US"/>
        </a:p>
      </dgm:t>
    </dgm:pt>
    <dgm:pt modelId="{C0761112-F161-4B36-8012-3E006FFC5111}">
      <dgm:prSet phldrT="[Text]"/>
      <dgm:spPr/>
      <dgm:t>
        <a:bodyPr/>
        <a:lstStyle/>
        <a:p>
          <a:r>
            <a:rPr lang="en-US" dirty="0"/>
            <a:t>Commercial or Industrial Improvements that create jobs</a:t>
          </a:r>
        </a:p>
      </dgm:t>
    </dgm:pt>
    <dgm:pt modelId="{86863818-33B9-438B-BB53-DA40E92874C0}" type="parTrans" cxnId="{6C937BAA-23E4-4E5B-88F0-99F9D04C6262}">
      <dgm:prSet/>
      <dgm:spPr/>
      <dgm:t>
        <a:bodyPr/>
        <a:lstStyle/>
        <a:p>
          <a:endParaRPr lang="en-US"/>
        </a:p>
      </dgm:t>
    </dgm:pt>
    <dgm:pt modelId="{8B927C4E-2DA2-4331-9881-7597B6D405CE}" type="sibTrans" cxnId="{6C937BAA-23E4-4E5B-88F0-99F9D04C6262}">
      <dgm:prSet/>
      <dgm:spPr/>
      <dgm:t>
        <a:bodyPr/>
        <a:lstStyle/>
        <a:p>
          <a:endParaRPr lang="en-US"/>
        </a:p>
      </dgm:t>
    </dgm:pt>
    <dgm:pt modelId="{C79317E7-D5B1-46D0-9DE9-391FA54FA8F6}" type="pres">
      <dgm:prSet presAssocID="{06A403F6-413F-402B-A06B-7A639043D94E}" presName="theList" presStyleCnt="0">
        <dgm:presLayoutVars>
          <dgm:dir/>
          <dgm:animLvl val="lvl"/>
          <dgm:resizeHandles val="exact"/>
        </dgm:presLayoutVars>
      </dgm:prSet>
      <dgm:spPr/>
    </dgm:pt>
    <dgm:pt modelId="{E4972DCE-AC89-4DCF-9F3A-3F4F98CDC012}" type="pres">
      <dgm:prSet presAssocID="{6AEE1343-342B-4C64-A516-E16DC7D03C73}" presName="compNode" presStyleCnt="0"/>
      <dgm:spPr/>
    </dgm:pt>
    <dgm:pt modelId="{0BFFEF56-50C7-4759-AD2F-B824F968FE17}" type="pres">
      <dgm:prSet presAssocID="{6AEE1343-342B-4C64-A516-E16DC7D03C73}" presName="aNode" presStyleLbl="bgShp" presStyleIdx="0" presStyleCnt="3"/>
      <dgm:spPr/>
    </dgm:pt>
    <dgm:pt modelId="{8393F5CF-D9F0-44BE-B6CC-01C4A5BEE912}" type="pres">
      <dgm:prSet presAssocID="{6AEE1343-342B-4C64-A516-E16DC7D03C73}" presName="textNode" presStyleLbl="bgShp" presStyleIdx="0" presStyleCnt="3"/>
      <dgm:spPr/>
    </dgm:pt>
    <dgm:pt modelId="{E1255911-8F8E-4BA8-AEF0-C3A39EB08608}" type="pres">
      <dgm:prSet presAssocID="{6AEE1343-342B-4C64-A516-E16DC7D03C73}" presName="compChildNode" presStyleCnt="0"/>
      <dgm:spPr/>
    </dgm:pt>
    <dgm:pt modelId="{3B8E9A6D-B41E-4441-9050-94E6FBA96EA5}" type="pres">
      <dgm:prSet presAssocID="{6AEE1343-342B-4C64-A516-E16DC7D03C73}" presName="theInnerList" presStyleCnt="0"/>
      <dgm:spPr/>
    </dgm:pt>
    <dgm:pt modelId="{CCEA52F8-C95B-48FE-9216-6A7EAB9521E7}" type="pres">
      <dgm:prSet presAssocID="{381D0906-C24A-4D3C-B4DE-124421091144}" presName="childNode" presStyleLbl="node1" presStyleIdx="0" presStyleCnt="5">
        <dgm:presLayoutVars>
          <dgm:bulletEnabled val="1"/>
        </dgm:presLayoutVars>
      </dgm:prSet>
      <dgm:spPr/>
    </dgm:pt>
    <dgm:pt modelId="{4DCD3E2F-9D81-403E-B2A7-68C6C5D40EE6}" type="pres">
      <dgm:prSet presAssocID="{381D0906-C24A-4D3C-B4DE-124421091144}" presName="aSpace2" presStyleCnt="0"/>
      <dgm:spPr/>
    </dgm:pt>
    <dgm:pt modelId="{2C0FA491-E606-4C30-B2AA-62D0F144DAC1}" type="pres">
      <dgm:prSet presAssocID="{F946AE51-8F11-419E-8B49-D290A7A4C587}" presName="childNode" presStyleLbl="node1" presStyleIdx="1" presStyleCnt="5">
        <dgm:presLayoutVars>
          <dgm:bulletEnabled val="1"/>
        </dgm:presLayoutVars>
      </dgm:prSet>
      <dgm:spPr/>
    </dgm:pt>
    <dgm:pt modelId="{16515BBC-8E7B-4356-8C87-D18C274163C6}" type="pres">
      <dgm:prSet presAssocID="{6AEE1343-342B-4C64-A516-E16DC7D03C73}" presName="aSpace" presStyleCnt="0"/>
      <dgm:spPr/>
    </dgm:pt>
    <dgm:pt modelId="{33BED157-2042-4795-B5BE-5A160357F45C}" type="pres">
      <dgm:prSet presAssocID="{D99739BA-FFDF-40DD-B46E-1520BDD7059C}" presName="compNode" presStyleCnt="0"/>
      <dgm:spPr/>
    </dgm:pt>
    <dgm:pt modelId="{240F441A-96EA-4878-968C-8BE03ECAA39E}" type="pres">
      <dgm:prSet presAssocID="{D99739BA-FFDF-40DD-B46E-1520BDD7059C}" presName="aNode" presStyleLbl="bgShp" presStyleIdx="1" presStyleCnt="3"/>
      <dgm:spPr/>
    </dgm:pt>
    <dgm:pt modelId="{479CF748-246B-47C4-997D-A2FD5686916A}" type="pres">
      <dgm:prSet presAssocID="{D99739BA-FFDF-40DD-B46E-1520BDD7059C}" presName="textNode" presStyleLbl="bgShp" presStyleIdx="1" presStyleCnt="3"/>
      <dgm:spPr/>
    </dgm:pt>
    <dgm:pt modelId="{0C2A3D21-9AAA-403F-9C59-4D2BC52DA7C9}" type="pres">
      <dgm:prSet presAssocID="{D99739BA-FFDF-40DD-B46E-1520BDD7059C}" presName="compChildNode" presStyleCnt="0"/>
      <dgm:spPr/>
    </dgm:pt>
    <dgm:pt modelId="{1C39CFBE-C268-42DB-9D26-5A8D6AE1B397}" type="pres">
      <dgm:prSet presAssocID="{D99739BA-FFDF-40DD-B46E-1520BDD7059C}" presName="theInnerList" presStyleCnt="0"/>
      <dgm:spPr/>
    </dgm:pt>
    <dgm:pt modelId="{81E7DBD1-EFEF-4F18-A622-8F1F02B337DC}" type="pres">
      <dgm:prSet presAssocID="{C8E5331D-BAEB-42AE-A4CA-F447D4F9A0CE}" presName="childNode" presStyleLbl="node1" presStyleIdx="2" presStyleCnt="5">
        <dgm:presLayoutVars>
          <dgm:bulletEnabled val="1"/>
        </dgm:presLayoutVars>
      </dgm:prSet>
      <dgm:spPr/>
    </dgm:pt>
    <dgm:pt modelId="{2F9E0030-31D1-4D0E-84E4-27DD7435327C}" type="pres">
      <dgm:prSet presAssocID="{C8E5331D-BAEB-42AE-A4CA-F447D4F9A0CE}" presName="aSpace2" presStyleCnt="0"/>
      <dgm:spPr/>
    </dgm:pt>
    <dgm:pt modelId="{04E6D1EC-E019-44D1-B5F5-0F0B1A48AE57}" type="pres">
      <dgm:prSet presAssocID="{C269422B-C4A0-4002-A9C2-A526BA8F0388}" presName="childNode" presStyleLbl="node1" presStyleIdx="3" presStyleCnt="5">
        <dgm:presLayoutVars>
          <dgm:bulletEnabled val="1"/>
        </dgm:presLayoutVars>
      </dgm:prSet>
      <dgm:spPr/>
    </dgm:pt>
    <dgm:pt modelId="{1918855C-B5B4-4BC3-B2CA-4A12B59FC427}" type="pres">
      <dgm:prSet presAssocID="{D99739BA-FFDF-40DD-B46E-1520BDD7059C}" presName="aSpace" presStyleCnt="0"/>
      <dgm:spPr/>
    </dgm:pt>
    <dgm:pt modelId="{D17696DB-720F-4383-9DD6-62A845E03B29}" type="pres">
      <dgm:prSet presAssocID="{88CA2CF1-39C2-4907-9EF3-A22ADCDFB02E}" presName="compNode" presStyleCnt="0"/>
      <dgm:spPr/>
    </dgm:pt>
    <dgm:pt modelId="{3433A2BD-9317-46B8-81A0-2B20FE9DFF8C}" type="pres">
      <dgm:prSet presAssocID="{88CA2CF1-39C2-4907-9EF3-A22ADCDFB02E}" presName="aNode" presStyleLbl="bgShp" presStyleIdx="2" presStyleCnt="3"/>
      <dgm:spPr/>
    </dgm:pt>
    <dgm:pt modelId="{271A77CA-EEDB-43A7-8DB2-22A7BFA8BC31}" type="pres">
      <dgm:prSet presAssocID="{88CA2CF1-39C2-4907-9EF3-A22ADCDFB02E}" presName="textNode" presStyleLbl="bgShp" presStyleIdx="2" presStyleCnt="3"/>
      <dgm:spPr/>
    </dgm:pt>
    <dgm:pt modelId="{1FFFEC77-1C15-4A55-B907-51D7B54CBABE}" type="pres">
      <dgm:prSet presAssocID="{88CA2CF1-39C2-4907-9EF3-A22ADCDFB02E}" presName="compChildNode" presStyleCnt="0"/>
      <dgm:spPr/>
    </dgm:pt>
    <dgm:pt modelId="{F5A39B90-F690-497C-BBA3-53D13490E7CF}" type="pres">
      <dgm:prSet presAssocID="{88CA2CF1-39C2-4907-9EF3-A22ADCDFB02E}" presName="theInnerList" presStyleCnt="0"/>
      <dgm:spPr/>
    </dgm:pt>
    <dgm:pt modelId="{9FDE084C-AD55-4505-A751-1210E1775F28}" type="pres">
      <dgm:prSet presAssocID="{C0761112-F161-4B36-8012-3E006FFC5111}" presName="childNode" presStyleLbl="node1" presStyleIdx="4" presStyleCnt="5">
        <dgm:presLayoutVars>
          <dgm:bulletEnabled val="1"/>
        </dgm:presLayoutVars>
      </dgm:prSet>
      <dgm:spPr/>
    </dgm:pt>
  </dgm:ptLst>
  <dgm:cxnLst>
    <dgm:cxn modelId="{4DFBC608-6221-43ED-85BC-93AAE650FDBF}" type="presOf" srcId="{6AEE1343-342B-4C64-A516-E16DC7D03C73}" destId="{0BFFEF56-50C7-4759-AD2F-B824F968FE17}" srcOrd="0" destOrd="0" presId="urn:microsoft.com/office/officeart/2005/8/layout/lProcess2"/>
    <dgm:cxn modelId="{BA156130-F5AB-4F1C-8C2A-49DC71F1C12A}" type="presOf" srcId="{06A403F6-413F-402B-A06B-7A639043D94E}" destId="{C79317E7-D5B1-46D0-9DE9-391FA54FA8F6}" srcOrd="0" destOrd="0" presId="urn:microsoft.com/office/officeart/2005/8/layout/lProcess2"/>
    <dgm:cxn modelId="{2577C032-78E8-4FBF-8AA2-10B696FBDEB9}" srcId="{06A403F6-413F-402B-A06B-7A639043D94E}" destId="{D99739BA-FFDF-40DD-B46E-1520BDD7059C}" srcOrd="1" destOrd="0" parTransId="{4CEA814D-9AA1-4000-BCC0-7F4B616615DF}" sibTransId="{D01CC9CD-78C1-475F-988A-0359C8E79F6A}"/>
    <dgm:cxn modelId="{0A0D5C3C-19FB-4775-BDEA-E86DC358BC6D}" type="presOf" srcId="{D99739BA-FFDF-40DD-B46E-1520BDD7059C}" destId="{240F441A-96EA-4878-968C-8BE03ECAA39E}" srcOrd="0" destOrd="0" presId="urn:microsoft.com/office/officeart/2005/8/layout/lProcess2"/>
    <dgm:cxn modelId="{CA8F7265-C624-4EE3-A6BB-6823A782E867}" type="presOf" srcId="{C0761112-F161-4B36-8012-3E006FFC5111}" destId="{9FDE084C-AD55-4505-A751-1210E1775F28}" srcOrd="0" destOrd="0" presId="urn:microsoft.com/office/officeart/2005/8/layout/lProcess2"/>
    <dgm:cxn modelId="{44A70B70-EE64-41D1-9434-72016B982F5F}" srcId="{06A403F6-413F-402B-A06B-7A639043D94E}" destId="{6AEE1343-342B-4C64-A516-E16DC7D03C73}" srcOrd="0" destOrd="0" parTransId="{0BB773EE-5D51-4596-9DE0-62C4207B667E}" sibTransId="{367E8A5A-8BDE-4503-A0C4-BD6C55825C65}"/>
    <dgm:cxn modelId="{90E68E71-4AE9-4FF2-88EB-B41620A51D96}" srcId="{06A403F6-413F-402B-A06B-7A639043D94E}" destId="{88CA2CF1-39C2-4907-9EF3-A22ADCDFB02E}" srcOrd="2" destOrd="0" parTransId="{454D7C8B-72FD-4455-B327-63D8BAD1ACE9}" sibTransId="{4D101DF9-024A-48FF-A6A5-E0AE55FBC8D5}"/>
    <dgm:cxn modelId="{A8522C74-3A01-4DA1-95A4-E8283AA2BC8A}" type="presOf" srcId="{C269422B-C4A0-4002-A9C2-A526BA8F0388}" destId="{04E6D1EC-E019-44D1-B5F5-0F0B1A48AE57}" srcOrd="0" destOrd="0" presId="urn:microsoft.com/office/officeart/2005/8/layout/lProcess2"/>
    <dgm:cxn modelId="{3516808B-9CA2-4CC6-940B-5273066843AD}" type="presOf" srcId="{88CA2CF1-39C2-4907-9EF3-A22ADCDFB02E}" destId="{3433A2BD-9317-46B8-81A0-2B20FE9DFF8C}" srcOrd="0" destOrd="0" presId="urn:microsoft.com/office/officeart/2005/8/layout/lProcess2"/>
    <dgm:cxn modelId="{A1992E97-16CD-44B0-A433-8063F3B44E9C}" type="presOf" srcId="{C8E5331D-BAEB-42AE-A4CA-F447D4F9A0CE}" destId="{81E7DBD1-EFEF-4F18-A622-8F1F02B337DC}" srcOrd="0" destOrd="0" presId="urn:microsoft.com/office/officeart/2005/8/layout/lProcess2"/>
    <dgm:cxn modelId="{0E112F9E-7B53-475C-9F87-75D8B877E086}" srcId="{D99739BA-FFDF-40DD-B46E-1520BDD7059C}" destId="{C269422B-C4A0-4002-A9C2-A526BA8F0388}" srcOrd="1" destOrd="0" parTransId="{56E9E4B2-5A9A-4291-8D7A-AB40EB4D43CE}" sibTransId="{641AEA89-1CD7-4958-B2D0-04E7750BCFCF}"/>
    <dgm:cxn modelId="{6C937BAA-23E4-4E5B-88F0-99F9D04C6262}" srcId="{88CA2CF1-39C2-4907-9EF3-A22ADCDFB02E}" destId="{C0761112-F161-4B36-8012-3E006FFC5111}" srcOrd="0" destOrd="0" parTransId="{86863818-33B9-438B-BB53-DA40E92874C0}" sibTransId="{8B927C4E-2DA2-4331-9881-7597B6D405CE}"/>
    <dgm:cxn modelId="{0CD6CAB4-022F-4EBE-AC82-78EBE23CFAD3}" type="presOf" srcId="{381D0906-C24A-4D3C-B4DE-124421091144}" destId="{CCEA52F8-C95B-48FE-9216-6A7EAB9521E7}" srcOrd="0" destOrd="0" presId="urn:microsoft.com/office/officeart/2005/8/layout/lProcess2"/>
    <dgm:cxn modelId="{72AE52BB-27C3-49BE-802D-9536BC496528}" type="presOf" srcId="{D99739BA-FFDF-40DD-B46E-1520BDD7059C}" destId="{479CF748-246B-47C4-997D-A2FD5686916A}" srcOrd="1" destOrd="0" presId="urn:microsoft.com/office/officeart/2005/8/layout/lProcess2"/>
    <dgm:cxn modelId="{97BABDC4-7478-438A-BE82-6AD380F3908C}" type="presOf" srcId="{6AEE1343-342B-4C64-A516-E16DC7D03C73}" destId="{8393F5CF-D9F0-44BE-B6CC-01C4A5BEE912}" srcOrd="1" destOrd="0" presId="urn:microsoft.com/office/officeart/2005/8/layout/lProcess2"/>
    <dgm:cxn modelId="{7D676BD8-F5C5-4D12-B016-22882B591D11}" srcId="{6AEE1343-342B-4C64-A516-E16DC7D03C73}" destId="{F946AE51-8F11-419E-8B49-D290A7A4C587}" srcOrd="1" destOrd="0" parTransId="{C4557EC5-D23B-4FE2-B376-0CBBE587E3EC}" sibTransId="{C3965B00-622F-40EF-BECD-C21155F6CD47}"/>
    <dgm:cxn modelId="{511600E9-F33D-43E3-B305-35C773B1CBD1}" srcId="{D99739BA-FFDF-40DD-B46E-1520BDD7059C}" destId="{C8E5331D-BAEB-42AE-A4CA-F447D4F9A0CE}" srcOrd="0" destOrd="0" parTransId="{16C92DE1-C733-4C6E-B1CC-D4D0706396C8}" sibTransId="{7776A406-79B4-4536-917B-7D96CA4298CD}"/>
    <dgm:cxn modelId="{48C511E9-C66E-4086-BE32-AA8B86235D07}" type="presOf" srcId="{88CA2CF1-39C2-4907-9EF3-A22ADCDFB02E}" destId="{271A77CA-EEDB-43A7-8DB2-22A7BFA8BC31}" srcOrd="1" destOrd="0" presId="urn:microsoft.com/office/officeart/2005/8/layout/lProcess2"/>
    <dgm:cxn modelId="{68B598EB-4ED7-4681-8035-C7C914EFE7D0}" type="presOf" srcId="{F946AE51-8F11-419E-8B49-D290A7A4C587}" destId="{2C0FA491-E606-4C30-B2AA-62D0F144DAC1}" srcOrd="0" destOrd="0" presId="urn:microsoft.com/office/officeart/2005/8/layout/lProcess2"/>
    <dgm:cxn modelId="{C68E9BFC-E6A6-4E6C-A5F3-E61C8385108B}" srcId="{6AEE1343-342B-4C64-A516-E16DC7D03C73}" destId="{381D0906-C24A-4D3C-B4DE-124421091144}" srcOrd="0" destOrd="0" parTransId="{56E8CCF7-6590-4122-9E8F-99FF1C3945DA}" sibTransId="{5F624309-2605-4A1F-B228-51575649B02E}"/>
    <dgm:cxn modelId="{332E2509-311B-4884-8B9E-B16AF56B4835}" type="presParOf" srcId="{C79317E7-D5B1-46D0-9DE9-391FA54FA8F6}" destId="{E4972DCE-AC89-4DCF-9F3A-3F4F98CDC012}" srcOrd="0" destOrd="0" presId="urn:microsoft.com/office/officeart/2005/8/layout/lProcess2"/>
    <dgm:cxn modelId="{8FE512A4-D297-42EE-95A5-6589042B2565}" type="presParOf" srcId="{E4972DCE-AC89-4DCF-9F3A-3F4F98CDC012}" destId="{0BFFEF56-50C7-4759-AD2F-B824F968FE17}" srcOrd="0" destOrd="0" presId="urn:microsoft.com/office/officeart/2005/8/layout/lProcess2"/>
    <dgm:cxn modelId="{A7D74137-5B82-4E4D-8A95-57D12B7B0CD1}" type="presParOf" srcId="{E4972DCE-AC89-4DCF-9F3A-3F4F98CDC012}" destId="{8393F5CF-D9F0-44BE-B6CC-01C4A5BEE912}" srcOrd="1" destOrd="0" presId="urn:microsoft.com/office/officeart/2005/8/layout/lProcess2"/>
    <dgm:cxn modelId="{1BA2F6E7-7D65-4F89-A255-468C74203DAF}" type="presParOf" srcId="{E4972DCE-AC89-4DCF-9F3A-3F4F98CDC012}" destId="{E1255911-8F8E-4BA8-AEF0-C3A39EB08608}" srcOrd="2" destOrd="0" presId="urn:microsoft.com/office/officeart/2005/8/layout/lProcess2"/>
    <dgm:cxn modelId="{155CC5DF-872D-485A-995A-997B0A78E851}" type="presParOf" srcId="{E1255911-8F8E-4BA8-AEF0-C3A39EB08608}" destId="{3B8E9A6D-B41E-4441-9050-94E6FBA96EA5}" srcOrd="0" destOrd="0" presId="urn:microsoft.com/office/officeart/2005/8/layout/lProcess2"/>
    <dgm:cxn modelId="{22B27C08-8D5E-4146-B5FB-A581B5142A37}" type="presParOf" srcId="{3B8E9A6D-B41E-4441-9050-94E6FBA96EA5}" destId="{CCEA52F8-C95B-48FE-9216-6A7EAB9521E7}" srcOrd="0" destOrd="0" presId="urn:microsoft.com/office/officeart/2005/8/layout/lProcess2"/>
    <dgm:cxn modelId="{A6B1BB78-7253-4336-B265-7C70CDA3F363}" type="presParOf" srcId="{3B8E9A6D-B41E-4441-9050-94E6FBA96EA5}" destId="{4DCD3E2F-9D81-403E-B2A7-68C6C5D40EE6}" srcOrd="1" destOrd="0" presId="urn:microsoft.com/office/officeart/2005/8/layout/lProcess2"/>
    <dgm:cxn modelId="{F750E7D8-4542-4F9D-BCA4-93D4A49DCDB3}" type="presParOf" srcId="{3B8E9A6D-B41E-4441-9050-94E6FBA96EA5}" destId="{2C0FA491-E606-4C30-B2AA-62D0F144DAC1}" srcOrd="2" destOrd="0" presId="urn:microsoft.com/office/officeart/2005/8/layout/lProcess2"/>
    <dgm:cxn modelId="{C75BF4E1-C1F2-41C7-AB00-77E010AF1623}" type="presParOf" srcId="{C79317E7-D5B1-46D0-9DE9-391FA54FA8F6}" destId="{16515BBC-8E7B-4356-8C87-D18C274163C6}" srcOrd="1" destOrd="0" presId="urn:microsoft.com/office/officeart/2005/8/layout/lProcess2"/>
    <dgm:cxn modelId="{E827566D-6904-45E0-A703-1C5522F80F02}" type="presParOf" srcId="{C79317E7-D5B1-46D0-9DE9-391FA54FA8F6}" destId="{33BED157-2042-4795-B5BE-5A160357F45C}" srcOrd="2" destOrd="0" presId="urn:microsoft.com/office/officeart/2005/8/layout/lProcess2"/>
    <dgm:cxn modelId="{58C3BA03-30CB-4EC9-87E3-5A54C13A13F2}" type="presParOf" srcId="{33BED157-2042-4795-B5BE-5A160357F45C}" destId="{240F441A-96EA-4878-968C-8BE03ECAA39E}" srcOrd="0" destOrd="0" presId="urn:microsoft.com/office/officeart/2005/8/layout/lProcess2"/>
    <dgm:cxn modelId="{4B421578-DE17-4FA6-885E-3E1657D57CE9}" type="presParOf" srcId="{33BED157-2042-4795-B5BE-5A160357F45C}" destId="{479CF748-246B-47C4-997D-A2FD5686916A}" srcOrd="1" destOrd="0" presId="urn:microsoft.com/office/officeart/2005/8/layout/lProcess2"/>
    <dgm:cxn modelId="{8BFE7B6D-4A12-4881-A8D4-81F404A9A3A2}" type="presParOf" srcId="{33BED157-2042-4795-B5BE-5A160357F45C}" destId="{0C2A3D21-9AAA-403F-9C59-4D2BC52DA7C9}" srcOrd="2" destOrd="0" presId="urn:microsoft.com/office/officeart/2005/8/layout/lProcess2"/>
    <dgm:cxn modelId="{6BA94ED3-B1A9-40A1-B66A-D9EF4F294737}" type="presParOf" srcId="{0C2A3D21-9AAA-403F-9C59-4D2BC52DA7C9}" destId="{1C39CFBE-C268-42DB-9D26-5A8D6AE1B397}" srcOrd="0" destOrd="0" presId="urn:microsoft.com/office/officeart/2005/8/layout/lProcess2"/>
    <dgm:cxn modelId="{52CD5417-CD59-46FD-AB31-46EE68664DF9}" type="presParOf" srcId="{1C39CFBE-C268-42DB-9D26-5A8D6AE1B397}" destId="{81E7DBD1-EFEF-4F18-A622-8F1F02B337DC}" srcOrd="0" destOrd="0" presId="urn:microsoft.com/office/officeart/2005/8/layout/lProcess2"/>
    <dgm:cxn modelId="{1C9F64DA-F77B-45DD-9623-E2AC64EDF43F}" type="presParOf" srcId="{1C39CFBE-C268-42DB-9D26-5A8D6AE1B397}" destId="{2F9E0030-31D1-4D0E-84E4-27DD7435327C}" srcOrd="1" destOrd="0" presId="urn:microsoft.com/office/officeart/2005/8/layout/lProcess2"/>
    <dgm:cxn modelId="{E3ADF332-B81B-4CE7-8F25-422CFA1F1389}" type="presParOf" srcId="{1C39CFBE-C268-42DB-9D26-5A8D6AE1B397}" destId="{04E6D1EC-E019-44D1-B5F5-0F0B1A48AE57}" srcOrd="2" destOrd="0" presId="urn:microsoft.com/office/officeart/2005/8/layout/lProcess2"/>
    <dgm:cxn modelId="{D098AD93-0D2D-49ED-8864-BE09EC091CCE}" type="presParOf" srcId="{C79317E7-D5B1-46D0-9DE9-391FA54FA8F6}" destId="{1918855C-B5B4-4BC3-B2CA-4A12B59FC427}" srcOrd="3" destOrd="0" presId="urn:microsoft.com/office/officeart/2005/8/layout/lProcess2"/>
    <dgm:cxn modelId="{6B67EB38-E55B-4068-9F2B-CB5BE47CE9B7}" type="presParOf" srcId="{C79317E7-D5B1-46D0-9DE9-391FA54FA8F6}" destId="{D17696DB-720F-4383-9DD6-62A845E03B29}" srcOrd="4" destOrd="0" presId="urn:microsoft.com/office/officeart/2005/8/layout/lProcess2"/>
    <dgm:cxn modelId="{7DB13F03-A2E4-4751-A58C-5FD1F719CB29}" type="presParOf" srcId="{D17696DB-720F-4383-9DD6-62A845E03B29}" destId="{3433A2BD-9317-46B8-81A0-2B20FE9DFF8C}" srcOrd="0" destOrd="0" presId="urn:microsoft.com/office/officeart/2005/8/layout/lProcess2"/>
    <dgm:cxn modelId="{F8D8AF55-1763-4684-85C9-0E5E366A4C3D}" type="presParOf" srcId="{D17696DB-720F-4383-9DD6-62A845E03B29}" destId="{271A77CA-EEDB-43A7-8DB2-22A7BFA8BC31}" srcOrd="1" destOrd="0" presId="urn:microsoft.com/office/officeart/2005/8/layout/lProcess2"/>
    <dgm:cxn modelId="{FD942ABF-AC14-4C8D-B2A2-9187ABB42B70}" type="presParOf" srcId="{D17696DB-720F-4383-9DD6-62A845E03B29}" destId="{1FFFEC77-1C15-4A55-B907-51D7B54CBABE}" srcOrd="2" destOrd="0" presId="urn:microsoft.com/office/officeart/2005/8/layout/lProcess2"/>
    <dgm:cxn modelId="{9DBAEB3C-18F8-490B-BCDF-F7B93DC7E782}" type="presParOf" srcId="{1FFFEC77-1C15-4A55-B907-51D7B54CBABE}" destId="{F5A39B90-F690-497C-BBA3-53D13490E7CF}" srcOrd="0" destOrd="0" presId="urn:microsoft.com/office/officeart/2005/8/layout/lProcess2"/>
    <dgm:cxn modelId="{9B93DDDE-B295-4742-8F46-18C126641A99}" type="presParOf" srcId="{F5A39B90-F690-497C-BBA3-53D13490E7CF}" destId="{9FDE084C-AD55-4505-A751-1210E1775F2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95053D-D4FB-45BE-A3B1-28C452E0A84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B9F1BF-C388-4F20-80C7-70DA0CC8C41E}">
      <dgm:prSet phldrT="[Text]"/>
      <dgm:spPr/>
      <dgm:t>
        <a:bodyPr/>
        <a:lstStyle/>
        <a:p>
          <a:r>
            <a:rPr lang="en-US" dirty="0"/>
            <a:t>15 Points</a:t>
          </a:r>
        </a:p>
      </dgm:t>
    </dgm:pt>
    <dgm:pt modelId="{B4EA9E5F-2482-4116-B0FB-39A227141393}" type="parTrans" cxnId="{A781D4C6-206F-4808-8216-336D47057014}">
      <dgm:prSet/>
      <dgm:spPr/>
      <dgm:t>
        <a:bodyPr/>
        <a:lstStyle/>
        <a:p>
          <a:endParaRPr lang="en-US"/>
        </a:p>
      </dgm:t>
    </dgm:pt>
    <dgm:pt modelId="{A6F9F4C6-941C-41ED-9A69-20DB756416F1}" type="sibTrans" cxnId="{A781D4C6-206F-4808-8216-336D47057014}">
      <dgm:prSet/>
      <dgm:spPr/>
      <dgm:t>
        <a:bodyPr/>
        <a:lstStyle/>
        <a:p>
          <a:endParaRPr lang="en-US"/>
        </a:p>
      </dgm:t>
    </dgm:pt>
    <dgm:pt modelId="{E1541E39-4BD4-4D8F-9693-B8FA53A6F0CA}">
      <dgm:prSet phldrT="[Text]"/>
      <dgm:spPr/>
      <dgm:t>
        <a:bodyPr/>
        <a:lstStyle/>
        <a:p>
          <a:r>
            <a:rPr lang="en-US" dirty="0"/>
            <a:t>Project Description</a:t>
          </a:r>
        </a:p>
      </dgm:t>
    </dgm:pt>
    <dgm:pt modelId="{9141CA91-B86D-4E58-8862-2DA62C88D32C}" type="parTrans" cxnId="{446284C4-BC20-4640-B0B4-9C2E96980C04}">
      <dgm:prSet/>
      <dgm:spPr/>
      <dgm:t>
        <a:bodyPr/>
        <a:lstStyle/>
        <a:p>
          <a:endParaRPr lang="en-US"/>
        </a:p>
      </dgm:t>
    </dgm:pt>
    <dgm:pt modelId="{67F7B900-163D-4B63-85EE-B04DF8FA9574}" type="sibTrans" cxnId="{446284C4-BC20-4640-B0B4-9C2E96980C04}">
      <dgm:prSet/>
      <dgm:spPr/>
      <dgm:t>
        <a:bodyPr/>
        <a:lstStyle/>
        <a:p>
          <a:endParaRPr lang="en-US"/>
        </a:p>
      </dgm:t>
    </dgm:pt>
    <dgm:pt modelId="{463A434B-44CC-4DF2-A421-3DC5F0462B53}">
      <dgm:prSet phldrT="[Text]"/>
      <dgm:spPr/>
      <dgm:t>
        <a:bodyPr/>
        <a:lstStyle/>
        <a:p>
          <a:r>
            <a:rPr lang="en-US" dirty="0"/>
            <a:t>Selection &amp; Citizen Participation Plan</a:t>
          </a:r>
        </a:p>
      </dgm:t>
    </dgm:pt>
    <dgm:pt modelId="{9F7075C2-4C59-4DBC-AAE8-792F14F95CC1}" type="parTrans" cxnId="{8940ED43-9803-4C95-A5AC-CB020B246BE0}">
      <dgm:prSet/>
      <dgm:spPr/>
      <dgm:t>
        <a:bodyPr/>
        <a:lstStyle/>
        <a:p>
          <a:endParaRPr lang="en-US"/>
        </a:p>
      </dgm:t>
    </dgm:pt>
    <dgm:pt modelId="{3ADDBFCF-887A-4173-B7C9-1BC34B9B67A9}" type="sibTrans" cxnId="{8940ED43-9803-4C95-A5AC-CB020B246BE0}">
      <dgm:prSet/>
      <dgm:spPr/>
      <dgm:t>
        <a:bodyPr/>
        <a:lstStyle/>
        <a:p>
          <a:endParaRPr lang="en-US"/>
        </a:p>
      </dgm:t>
    </dgm:pt>
    <dgm:pt modelId="{EBE9D7ED-864E-4E8D-8B77-EEDCCABDC24D}">
      <dgm:prSet phldrT="[Text]"/>
      <dgm:spPr/>
      <dgm:t>
        <a:bodyPr/>
        <a:lstStyle/>
        <a:p>
          <a:r>
            <a:rPr lang="en-US" dirty="0"/>
            <a:t>25 Points</a:t>
          </a:r>
        </a:p>
      </dgm:t>
    </dgm:pt>
    <dgm:pt modelId="{B4022806-A3BA-4EA2-998E-DA7D4051A31D}" type="parTrans" cxnId="{1DC844FF-EA74-4762-9A83-E6677D135848}">
      <dgm:prSet/>
      <dgm:spPr/>
      <dgm:t>
        <a:bodyPr/>
        <a:lstStyle/>
        <a:p>
          <a:endParaRPr lang="en-US"/>
        </a:p>
      </dgm:t>
    </dgm:pt>
    <dgm:pt modelId="{36F77BA0-EB83-4BDB-AE5F-A2975D1AE0C9}" type="sibTrans" cxnId="{1DC844FF-EA74-4762-9A83-E6677D135848}">
      <dgm:prSet/>
      <dgm:spPr/>
      <dgm:t>
        <a:bodyPr/>
        <a:lstStyle/>
        <a:p>
          <a:endParaRPr lang="en-US"/>
        </a:p>
      </dgm:t>
    </dgm:pt>
    <dgm:pt modelId="{0349668E-E334-40A0-8947-87673C1DD669}">
      <dgm:prSet phldrT="[Text]"/>
      <dgm:spPr/>
      <dgm:t>
        <a:bodyPr/>
        <a:lstStyle/>
        <a:p>
          <a:r>
            <a:rPr lang="en-US" dirty="0"/>
            <a:t>Project Plan</a:t>
          </a:r>
        </a:p>
      </dgm:t>
    </dgm:pt>
    <dgm:pt modelId="{926A680A-C3D1-4669-AE8C-1233C6E01E49}" type="parTrans" cxnId="{587C72FF-4966-482D-99BF-C9BABD47FD12}">
      <dgm:prSet/>
      <dgm:spPr/>
      <dgm:t>
        <a:bodyPr/>
        <a:lstStyle/>
        <a:p>
          <a:endParaRPr lang="en-US"/>
        </a:p>
      </dgm:t>
    </dgm:pt>
    <dgm:pt modelId="{771C2E90-4B14-420A-84AB-0AC2549EC88A}" type="sibTrans" cxnId="{587C72FF-4966-482D-99BF-C9BABD47FD12}">
      <dgm:prSet/>
      <dgm:spPr/>
      <dgm:t>
        <a:bodyPr/>
        <a:lstStyle/>
        <a:p>
          <a:endParaRPr lang="en-US"/>
        </a:p>
      </dgm:t>
    </dgm:pt>
    <dgm:pt modelId="{E3104860-E23C-4E2C-BEB4-95FF38870F89}">
      <dgm:prSet phldrT="[Text]"/>
      <dgm:spPr/>
      <dgm:t>
        <a:bodyPr/>
        <a:lstStyle/>
        <a:p>
          <a:r>
            <a:rPr lang="en-US" dirty="0"/>
            <a:t>Project Readiness</a:t>
          </a:r>
        </a:p>
      </dgm:t>
    </dgm:pt>
    <dgm:pt modelId="{42806757-415E-4EC7-A51E-23AAAC1E65D1}" type="parTrans" cxnId="{85AB6065-12DD-456C-936B-8133ED5D1A28}">
      <dgm:prSet/>
      <dgm:spPr/>
      <dgm:t>
        <a:bodyPr/>
        <a:lstStyle/>
        <a:p>
          <a:endParaRPr lang="en-US"/>
        </a:p>
      </dgm:t>
    </dgm:pt>
    <dgm:pt modelId="{5EDA8B82-8E2B-4267-8267-436CF5375144}" type="sibTrans" cxnId="{85AB6065-12DD-456C-936B-8133ED5D1A28}">
      <dgm:prSet/>
      <dgm:spPr/>
      <dgm:t>
        <a:bodyPr/>
        <a:lstStyle/>
        <a:p>
          <a:endParaRPr lang="en-US"/>
        </a:p>
      </dgm:t>
    </dgm:pt>
    <dgm:pt modelId="{0FC2C039-70D6-4AEB-AA41-9E5142638DC8}">
      <dgm:prSet phldrT="[Text]"/>
      <dgm:spPr/>
      <dgm:t>
        <a:bodyPr/>
        <a:lstStyle/>
        <a:p>
          <a:r>
            <a:rPr lang="en-US" dirty="0"/>
            <a:t>25 Points</a:t>
          </a:r>
        </a:p>
      </dgm:t>
    </dgm:pt>
    <dgm:pt modelId="{876BE05E-2C67-4C2C-8644-CCC5981C871F}" type="parTrans" cxnId="{35A4AAF1-6950-4FA7-BA7A-0AB63B2E48B0}">
      <dgm:prSet/>
      <dgm:spPr/>
      <dgm:t>
        <a:bodyPr/>
        <a:lstStyle/>
        <a:p>
          <a:endParaRPr lang="en-US"/>
        </a:p>
      </dgm:t>
    </dgm:pt>
    <dgm:pt modelId="{59EE6CF8-AB3B-4037-AB11-5210EC79E8A5}" type="sibTrans" cxnId="{35A4AAF1-6950-4FA7-BA7A-0AB63B2E48B0}">
      <dgm:prSet/>
      <dgm:spPr/>
      <dgm:t>
        <a:bodyPr/>
        <a:lstStyle/>
        <a:p>
          <a:endParaRPr lang="en-US"/>
        </a:p>
      </dgm:t>
    </dgm:pt>
    <dgm:pt modelId="{C922E66D-0DE5-4ADC-91BF-D4A8BBBB4F7C}">
      <dgm:prSet phldrT="[Text]"/>
      <dgm:spPr/>
      <dgm:t>
        <a:bodyPr/>
        <a:lstStyle/>
        <a:p>
          <a:r>
            <a:rPr lang="en-US" dirty="0"/>
            <a:t>Project Impact</a:t>
          </a:r>
        </a:p>
      </dgm:t>
    </dgm:pt>
    <dgm:pt modelId="{CCED684D-BBEF-44EB-97B2-7E2BFFA3A020}" type="parTrans" cxnId="{7FBD1B23-B014-410E-B2E4-37FFF34CCDAE}">
      <dgm:prSet/>
      <dgm:spPr/>
      <dgm:t>
        <a:bodyPr/>
        <a:lstStyle/>
        <a:p>
          <a:endParaRPr lang="en-US"/>
        </a:p>
      </dgm:t>
    </dgm:pt>
    <dgm:pt modelId="{A4DAC5A6-F1FB-4ED7-B72D-0D321C65F31A}" type="sibTrans" cxnId="{7FBD1B23-B014-410E-B2E4-37FFF34CCDAE}">
      <dgm:prSet/>
      <dgm:spPr/>
      <dgm:t>
        <a:bodyPr/>
        <a:lstStyle/>
        <a:p>
          <a:endParaRPr lang="en-US"/>
        </a:p>
      </dgm:t>
    </dgm:pt>
    <dgm:pt modelId="{1DA10B0A-6511-4B71-9589-2C93AAFA3677}">
      <dgm:prSet phldrT="[Text]"/>
      <dgm:spPr/>
      <dgm:t>
        <a:bodyPr/>
        <a:lstStyle/>
        <a:p>
          <a:r>
            <a:rPr lang="en-US" dirty="0"/>
            <a:t>Benefits to LMI or Limited Clientele</a:t>
          </a:r>
        </a:p>
      </dgm:t>
    </dgm:pt>
    <dgm:pt modelId="{B507C05D-C568-4196-A26E-963377B01AB6}" type="parTrans" cxnId="{E1534B3A-5E42-4E26-BEF2-A32B5F36B7C0}">
      <dgm:prSet/>
      <dgm:spPr/>
      <dgm:t>
        <a:bodyPr/>
        <a:lstStyle/>
        <a:p>
          <a:endParaRPr lang="en-US"/>
        </a:p>
      </dgm:t>
    </dgm:pt>
    <dgm:pt modelId="{B91438C6-A70B-4957-8E22-A5E4A5BD5591}" type="sibTrans" cxnId="{E1534B3A-5E42-4E26-BEF2-A32B5F36B7C0}">
      <dgm:prSet/>
      <dgm:spPr/>
      <dgm:t>
        <a:bodyPr/>
        <a:lstStyle/>
        <a:p>
          <a:endParaRPr lang="en-US"/>
        </a:p>
      </dgm:t>
    </dgm:pt>
    <dgm:pt modelId="{FAD2EBC0-1AB1-4786-A537-2E1B91E4D485}">
      <dgm:prSet phldrT="[Text]"/>
      <dgm:spPr/>
      <dgm:t>
        <a:bodyPr/>
        <a:lstStyle/>
        <a:p>
          <a:r>
            <a:rPr lang="en-US" dirty="0"/>
            <a:t>25 Points</a:t>
          </a:r>
        </a:p>
      </dgm:t>
    </dgm:pt>
    <dgm:pt modelId="{35D30728-1FCB-4A15-BCE5-E08CF0B8DD7E}" type="parTrans" cxnId="{02B05956-57C9-4E2F-AB4A-3D25258B1ADD}">
      <dgm:prSet/>
      <dgm:spPr/>
      <dgm:t>
        <a:bodyPr/>
        <a:lstStyle/>
        <a:p>
          <a:endParaRPr lang="en-US"/>
        </a:p>
      </dgm:t>
    </dgm:pt>
    <dgm:pt modelId="{1E6C334B-39E2-4E19-A430-AAD0ABB9A68B}" type="sibTrans" cxnId="{02B05956-57C9-4E2F-AB4A-3D25258B1ADD}">
      <dgm:prSet/>
      <dgm:spPr/>
      <dgm:t>
        <a:bodyPr/>
        <a:lstStyle/>
        <a:p>
          <a:endParaRPr lang="en-US"/>
        </a:p>
      </dgm:t>
    </dgm:pt>
    <dgm:pt modelId="{2599A819-82AF-4D7F-87F5-84D6EAB07FCE}">
      <dgm:prSet phldrT="[Text]"/>
      <dgm:spPr/>
      <dgm:t>
        <a:bodyPr/>
        <a:lstStyle/>
        <a:p>
          <a:r>
            <a:rPr lang="en-US" dirty="0"/>
            <a:t>Budget</a:t>
          </a:r>
        </a:p>
      </dgm:t>
    </dgm:pt>
    <dgm:pt modelId="{383A12F4-6ECE-4195-A5E1-C69F9592964A}" type="parTrans" cxnId="{9032F743-4722-4D8D-8582-7CC73631F8EB}">
      <dgm:prSet/>
      <dgm:spPr/>
      <dgm:t>
        <a:bodyPr/>
        <a:lstStyle/>
        <a:p>
          <a:endParaRPr lang="en-US"/>
        </a:p>
      </dgm:t>
    </dgm:pt>
    <dgm:pt modelId="{B7CA7FF7-610E-4822-866F-FFAD17B39274}" type="sibTrans" cxnId="{9032F743-4722-4D8D-8582-7CC73631F8EB}">
      <dgm:prSet/>
      <dgm:spPr/>
      <dgm:t>
        <a:bodyPr/>
        <a:lstStyle/>
        <a:p>
          <a:endParaRPr lang="en-US"/>
        </a:p>
      </dgm:t>
    </dgm:pt>
    <dgm:pt modelId="{F94CCFB5-06AD-4DB3-811A-86D8B082EE45}">
      <dgm:prSet phldrT="[Text]"/>
      <dgm:spPr/>
      <dgm:t>
        <a:bodyPr/>
        <a:lstStyle/>
        <a:p>
          <a:r>
            <a:rPr lang="en-US" dirty="0"/>
            <a:t>Matching Funds</a:t>
          </a:r>
        </a:p>
      </dgm:t>
    </dgm:pt>
    <dgm:pt modelId="{11EB3662-8ABE-4897-A34B-463A32A9CF09}" type="parTrans" cxnId="{CCD3FFA2-E8C1-4559-BBCF-8544F4C6AAE3}">
      <dgm:prSet/>
      <dgm:spPr/>
      <dgm:t>
        <a:bodyPr/>
        <a:lstStyle/>
        <a:p>
          <a:endParaRPr lang="en-US"/>
        </a:p>
      </dgm:t>
    </dgm:pt>
    <dgm:pt modelId="{C8905A2F-5F1C-424D-95D0-093FA9C34FBF}" type="sibTrans" cxnId="{CCD3FFA2-E8C1-4559-BBCF-8544F4C6AAE3}">
      <dgm:prSet/>
      <dgm:spPr/>
      <dgm:t>
        <a:bodyPr/>
        <a:lstStyle/>
        <a:p>
          <a:endParaRPr lang="en-US"/>
        </a:p>
      </dgm:t>
    </dgm:pt>
    <dgm:pt modelId="{23A52CAE-6779-4535-946B-6434297C6FD5}">
      <dgm:prSet phldrT="[Text]"/>
      <dgm:spPr/>
      <dgm:t>
        <a:bodyPr/>
        <a:lstStyle/>
        <a:p>
          <a:r>
            <a:rPr lang="en-US" dirty="0"/>
            <a:t>In-kind Funds</a:t>
          </a:r>
        </a:p>
      </dgm:t>
    </dgm:pt>
    <dgm:pt modelId="{5073ABCC-ACE4-4387-A35F-2BA2FD32B127}" type="parTrans" cxnId="{50649AFF-7C5C-4C49-8C6D-B8F4BC37E4D5}">
      <dgm:prSet/>
      <dgm:spPr/>
      <dgm:t>
        <a:bodyPr/>
        <a:lstStyle/>
        <a:p>
          <a:endParaRPr lang="en-US"/>
        </a:p>
      </dgm:t>
    </dgm:pt>
    <dgm:pt modelId="{BE34989E-C648-4FA0-AFEB-37B0769D29A4}" type="sibTrans" cxnId="{50649AFF-7C5C-4C49-8C6D-B8F4BC37E4D5}">
      <dgm:prSet/>
      <dgm:spPr/>
      <dgm:t>
        <a:bodyPr/>
        <a:lstStyle/>
        <a:p>
          <a:endParaRPr lang="en-US"/>
        </a:p>
      </dgm:t>
    </dgm:pt>
    <dgm:pt modelId="{8F9640B8-DA5B-4AEE-B816-2C6555225185}">
      <dgm:prSet phldrT="[Text]"/>
      <dgm:spPr/>
      <dgm:t>
        <a:bodyPr/>
        <a:lstStyle/>
        <a:p>
          <a:r>
            <a:rPr lang="en-US" dirty="0"/>
            <a:t>10 Points</a:t>
          </a:r>
        </a:p>
      </dgm:t>
    </dgm:pt>
    <dgm:pt modelId="{1429FD5C-9D4B-481D-A20F-9D026EAA82E5}" type="parTrans" cxnId="{2171097F-2E28-44B6-A2CB-65CBC9F8889E}">
      <dgm:prSet/>
      <dgm:spPr/>
      <dgm:t>
        <a:bodyPr/>
        <a:lstStyle/>
        <a:p>
          <a:endParaRPr lang="en-US"/>
        </a:p>
      </dgm:t>
    </dgm:pt>
    <dgm:pt modelId="{D1DD5F20-58DA-4BC0-B3BF-6685FA490E9D}" type="sibTrans" cxnId="{2171097F-2E28-44B6-A2CB-65CBC9F8889E}">
      <dgm:prSet/>
      <dgm:spPr/>
      <dgm:t>
        <a:bodyPr/>
        <a:lstStyle/>
        <a:p>
          <a:endParaRPr lang="en-US"/>
        </a:p>
      </dgm:t>
    </dgm:pt>
    <dgm:pt modelId="{83287659-704D-4B66-941C-2ADE21338C60}">
      <dgm:prSet phldrT="[Text]"/>
      <dgm:spPr/>
      <dgm:t>
        <a:bodyPr/>
        <a:lstStyle/>
        <a:p>
          <a:r>
            <a:rPr lang="en-US" dirty="0"/>
            <a:t>Administrative Capabilities</a:t>
          </a:r>
        </a:p>
      </dgm:t>
    </dgm:pt>
    <dgm:pt modelId="{17EE9DF3-6D97-46B1-91C5-E4CEA8A6279F}" type="parTrans" cxnId="{A524D87A-9F60-4B61-B51C-AB0A352C22FC}">
      <dgm:prSet/>
      <dgm:spPr/>
      <dgm:t>
        <a:bodyPr/>
        <a:lstStyle/>
        <a:p>
          <a:endParaRPr lang="en-US"/>
        </a:p>
      </dgm:t>
    </dgm:pt>
    <dgm:pt modelId="{6274AAFC-EE0A-4E24-B4F8-840E7FD0F3F5}" type="sibTrans" cxnId="{A524D87A-9F60-4B61-B51C-AB0A352C22FC}">
      <dgm:prSet/>
      <dgm:spPr/>
      <dgm:t>
        <a:bodyPr/>
        <a:lstStyle/>
        <a:p>
          <a:endParaRPr lang="en-US"/>
        </a:p>
      </dgm:t>
    </dgm:pt>
    <dgm:pt modelId="{1BC8CBAE-8252-4CB2-89D9-4EE163C9798A}" type="pres">
      <dgm:prSet presAssocID="{0795053D-D4FB-45BE-A3B1-28C452E0A84F}" presName="Name0" presStyleCnt="0">
        <dgm:presLayoutVars>
          <dgm:dir/>
          <dgm:animLvl val="lvl"/>
          <dgm:resizeHandles val="exact"/>
        </dgm:presLayoutVars>
      </dgm:prSet>
      <dgm:spPr/>
    </dgm:pt>
    <dgm:pt modelId="{EDB84F6B-6D92-4D79-8C61-DAC433F3EC82}" type="pres">
      <dgm:prSet presAssocID="{72B9F1BF-C388-4F20-80C7-70DA0CC8C41E}" presName="composite" presStyleCnt="0"/>
      <dgm:spPr/>
    </dgm:pt>
    <dgm:pt modelId="{8B1D8F12-D1BC-4F71-BE3B-A2B2975C459E}" type="pres">
      <dgm:prSet presAssocID="{72B9F1BF-C388-4F20-80C7-70DA0CC8C41E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F84AA533-5BEE-4B12-858C-E159B7A5F163}" type="pres">
      <dgm:prSet presAssocID="{72B9F1BF-C388-4F20-80C7-70DA0CC8C41E}" presName="desTx" presStyleLbl="alignAccFollowNode1" presStyleIdx="0" presStyleCnt="5">
        <dgm:presLayoutVars>
          <dgm:bulletEnabled val="1"/>
        </dgm:presLayoutVars>
      </dgm:prSet>
      <dgm:spPr/>
    </dgm:pt>
    <dgm:pt modelId="{A0D646C3-9A8C-4C23-9557-4B511E1379ED}" type="pres">
      <dgm:prSet presAssocID="{A6F9F4C6-941C-41ED-9A69-20DB756416F1}" presName="space" presStyleCnt="0"/>
      <dgm:spPr/>
    </dgm:pt>
    <dgm:pt modelId="{E96D80D0-FB7D-4AC7-A57C-CA7A59A9CA4B}" type="pres">
      <dgm:prSet presAssocID="{EBE9D7ED-864E-4E8D-8B77-EEDCCABDC24D}" presName="composite" presStyleCnt="0"/>
      <dgm:spPr/>
    </dgm:pt>
    <dgm:pt modelId="{46D51827-6311-4187-B7BB-79F82B99AA2A}" type="pres">
      <dgm:prSet presAssocID="{EBE9D7ED-864E-4E8D-8B77-EEDCCABDC24D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66D26D39-66F0-4289-8FAF-A118D819D961}" type="pres">
      <dgm:prSet presAssocID="{EBE9D7ED-864E-4E8D-8B77-EEDCCABDC24D}" presName="desTx" presStyleLbl="alignAccFollowNode1" presStyleIdx="1" presStyleCnt="5">
        <dgm:presLayoutVars>
          <dgm:bulletEnabled val="1"/>
        </dgm:presLayoutVars>
      </dgm:prSet>
      <dgm:spPr/>
    </dgm:pt>
    <dgm:pt modelId="{A1D290B3-BC6B-4EEF-B1AF-DACD44B9B402}" type="pres">
      <dgm:prSet presAssocID="{36F77BA0-EB83-4BDB-AE5F-A2975D1AE0C9}" presName="space" presStyleCnt="0"/>
      <dgm:spPr/>
    </dgm:pt>
    <dgm:pt modelId="{689E2C7B-1033-4E23-99B2-860200831A89}" type="pres">
      <dgm:prSet presAssocID="{0FC2C039-70D6-4AEB-AA41-9E5142638DC8}" presName="composite" presStyleCnt="0"/>
      <dgm:spPr/>
    </dgm:pt>
    <dgm:pt modelId="{EE735A3E-5E41-41DF-90F5-F593A718413E}" type="pres">
      <dgm:prSet presAssocID="{0FC2C039-70D6-4AEB-AA41-9E5142638DC8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A276FCAE-451F-4E4B-84BE-8F24DA19DB2A}" type="pres">
      <dgm:prSet presAssocID="{0FC2C039-70D6-4AEB-AA41-9E5142638DC8}" presName="desTx" presStyleLbl="alignAccFollowNode1" presStyleIdx="2" presStyleCnt="5">
        <dgm:presLayoutVars>
          <dgm:bulletEnabled val="1"/>
        </dgm:presLayoutVars>
      </dgm:prSet>
      <dgm:spPr/>
    </dgm:pt>
    <dgm:pt modelId="{C270A5D8-5055-43BE-81A6-2FE576AB6D75}" type="pres">
      <dgm:prSet presAssocID="{59EE6CF8-AB3B-4037-AB11-5210EC79E8A5}" presName="space" presStyleCnt="0"/>
      <dgm:spPr/>
    </dgm:pt>
    <dgm:pt modelId="{891BF469-679A-4DC5-AF27-421B778EF47C}" type="pres">
      <dgm:prSet presAssocID="{FAD2EBC0-1AB1-4786-A537-2E1B91E4D485}" presName="composite" presStyleCnt="0"/>
      <dgm:spPr/>
    </dgm:pt>
    <dgm:pt modelId="{C94F62E3-A9A2-4DB0-9C74-60868982EA37}" type="pres">
      <dgm:prSet presAssocID="{FAD2EBC0-1AB1-4786-A537-2E1B91E4D485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BF6C5C8A-12AE-419B-882B-0063C53E5E4A}" type="pres">
      <dgm:prSet presAssocID="{FAD2EBC0-1AB1-4786-A537-2E1B91E4D485}" presName="desTx" presStyleLbl="alignAccFollowNode1" presStyleIdx="3" presStyleCnt="5">
        <dgm:presLayoutVars>
          <dgm:bulletEnabled val="1"/>
        </dgm:presLayoutVars>
      </dgm:prSet>
      <dgm:spPr/>
    </dgm:pt>
    <dgm:pt modelId="{85AB3C07-BBED-4097-B52C-125688E7AB53}" type="pres">
      <dgm:prSet presAssocID="{1E6C334B-39E2-4E19-A430-AAD0ABB9A68B}" presName="space" presStyleCnt="0"/>
      <dgm:spPr/>
    </dgm:pt>
    <dgm:pt modelId="{A9E3E0A4-7655-4FBB-B2E8-87DE2DEBA637}" type="pres">
      <dgm:prSet presAssocID="{8F9640B8-DA5B-4AEE-B816-2C6555225185}" presName="composite" presStyleCnt="0"/>
      <dgm:spPr/>
    </dgm:pt>
    <dgm:pt modelId="{46AC6F68-88D6-4911-92AC-013D30C0AB73}" type="pres">
      <dgm:prSet presAssocID="{8F9640B8-DA5B-4AEE-B816-2C6555225185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0C08E1E6-39DA-488D-9CC9-A1DE9C1B396E}" type="pres">
      <dgm:prSet presAssocID="{8F9640B8-DA5B-4AEE-B816-2C6555225185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20F5B519-E5BD-4194-A8E0-51795D2AEB6A}" type="presOf" srcId="{0349668E-E334-40A0-8947-87673C1DD669}" destId="{66D26D39-66F0-4289-8FAF-A118D819D961}" srcOrd="0" destOrd="0" presId="urn:microsoft.com/office/officeart/2005/8/layout/hList1"/>
    <dgm:cxn modelId="{7FBD1B23-B014-410E-B2E4-37FFF34CCDAE}" srcId="{0FC2C039-70D6-4AEB-AA41-9E5142638DC8}" destId="{C922E66D-0DE5-4ADC-91BF-D4A8BBBB4F7C}" srcOrd="0" destOrd="0" parTransId="{CCED684D-BBEF-44EB-97B2-7E2BFFA3A020}" sibTransId="{A4DAC5A6-F1FB-4ED7-B72D-0D321C65F31A}"/>
    <dgm:cxn modelId="{CBE8DD33-BDF4-4CE0-ABC0-B827DAB8C2D7}" type="presOf" srcId="{463A434B-44CC-4DF2-A421-3DC5F0462B53}" destId="{F84AA533-5BEE-4B12-858C-E159B7A5F163}" srcOrd="0" destOrd="1" presId="urn:microsoft.com/office/officeart/2005/8/layout/hList1"/>
    <dgm:cxn modelId="{E1534B3A-5E42-4E26-BEF2-A32B5F36B7C0}" srcId="{0FC2C039-70D6-4AEB-AA41-9E5142638DC8}" destId="{1DA10B0A-6511-4B71-9589-2C93AAFA3677}" srcOrd="1" destOrd="0" parTransId="{B507C05D-C568-4196-A26E-963377B01AB6}" sibTransId="{B91438C6-A70B-4957-8E22-A5E4A5BD5591}"/>
    <dgm:cxn modelId="{08E8E35E-52BE-4D71-B8A6-0B8AC4CE2007}" type="presOf" srcId="{1DA10B0A-6511-4B71-9589-2C93AAFA3677}" destId="{A276FCAE-451F-4E4B-84BE-8F24DA19DB2A}" srcOrd="0" destOrd="1" presId="urn:microsoft.com/office/officeart/2005/8/layout/hList1"/>
    <dgm:cxn modelId="{8940ED43-9803-4C95-A5AC-CB020B246BE0}" srcId="{72B9F1BF-C388-4F20-80C7-70DA0CC8C41E}" destId="{463A434B-44CC-4DF2-A421-3DC5F0462B53}" srcOrd="1" destOrd="0" parTransId="{9F7075C2-4C59-4DBC-AAE8-792F14F95CC1}" sibTransId="{3ADDBFCF-887A-4173-B7C9-1BC34B9B67A9}"/>
    <dgm:cxn modelId="{9032F743-4722-4D8D-8582-7CC73631F8EB}" srcId="{FAD2EBC0-1AB1-4786-A537-2E1B91E4D485}" destId="{2599A819-82AF-4D7F-87F5-84D6EAB07FCE}" srcOrd="0" destOrd="0" parTransId="{383A12F4-6ECE-4195-A5E1-C69F9592964A}" sibTransId="{B7CA7FF7-610E-4822-866F-FFAD17B39274}"/>
    <dgm:cxn modelId="{85AB6065-12DD-456C-936B-8133ED5D1A28}" srcId="{EBE9D7ED-864E-4E8D-8B77-EEDCCABDC24D}" destId="{E3104860-E23C-4E2C-BEB4-95FF38870F89}" srcOrd="1" destOrd="0" parTransId="{42806757-415E-4EC7-A51E-23AAAC1E65D1}" sibTransId="{5EDA8B82-8E2B-4267-8267-436CF5375144}"/>
    <dgm:cxn modelId="{3453336B-11BD-4A85-AD3F-F6FD80DC762E}" type="presOf" srcId="{C922E66D-0DE5-4ADC-91BF-D4A8BBBB4F7C}" destId="{A276FCAE-451F-4E4B-84BE-8F24DA19DB2A}" srcOrd="0" destOrd="0" presId="urn:microsoft.com/office/officeart/2005/8/layout/hList1"/>
    <dgm:cxn modelId="{AFAEB44D-AE00-4B1E-9AFB-84D3D1EFFEF4}" type="presOf" srcId="{83287659-704D-4B66-941C-2ADE21338C60}" destId="{0C08E1E6-39DA-488D-9CC9-A1DE9C1B396E}" srcOrd="0" destOrd="0" presId="urn:microsoft.com/office/officeart/2005/8/layout/hList1"/>
    <dgm:cxn modelId="{83FDEC73-7C56-4C26-B30B-9108B1E5FF41}" type="presOf" srcId="{F94CCFB5-06AD-4DB3-811A-86D8B082EE45}" destId="{BF6C5C8A-12AE-419B-882B-0063C53E5E4A}" srcOrd="0" destOrd="1" presId="urn:microsoft.com/office/officeart/2005/8/layout/hList1"/>
    <dgm:cxn modelId="{C7781954-02AE-4601-81D3-11D130F64552}" type="presOf" srcId="{0795053D-D4FB-45BE-A3B1-28C452E0A84F}" destId="{1BC8CBAE-8252-4CB2-89D9-4EE163C9798A}" srcOrd="0" destOrd="0" presId="urn:microsoft.com/office/officeart/2005/8/layout/hList1"/>
    <dgm:cxn modelId="{02B05956-57C9-4E2F-AB4A-3D25258B1ADD}" srcId="{0795053D-D4FB-45BE-A3B1-28C452E0A84F}" destId="{FAD2EBC0-1AB1-4786-A537-2E1B91E4D485}" srcOrd="3" destOrd="0" parTransId="{35D30728-1FCB-4A15-BCE5-E08CF0B8DD7E}" sibTransId="{1E6C334B-39E2-4E19-A430-AAD0ABB9A68B}"/>
    <dgm:cxn modelId="{4784FD56-9F67-4256-839F-67FE7BDAF0D2}" type="presOf" srcId="{72B9F1BF-C388-4F20-80C7-70DA0CC8C41E}" destId="{8B1D8F12-D1BC-4F71-BE3B-A2B2975C459E}" srcOrd="0" destOrd="0" presId="urn:microsoft.com/office/officeart/2005/8/layout/hList1"/>
    <dgm:cxn modelId="{A524D87A-9F60-4B61-B51C-AB0A352C22FC}" srcId="{8F9640B8-DA5B-4AEE-B816-2C6555225185}" destId="{83287659-704D-4B66-941C-2ADE21338C60}" srcOrd="0" destOrd="0" parTransId="{17EE9DF3-6D97-46B1-91C5-E4CEA8A6279F}" sibTransId="{6274AAFC-EE0A-4E24-B4F8-840E7FD0F3F5}"/>
    <dgm:cxn modelId="{2171097F-2E28-44B6-A2CB-65CBC9F8889E}" srcId="{0795053D-D4FB-45BE-A3B1-28C452E0A84F}" destId="{8F9640B8-DA5B-4AEE-B816-2C6555225185}" srcOrd="4" destOrd="0" parTransId="{1429FD5C-9D4B-481D-A20F-9D026EAA82E5}" sibTransId="{D1DD5F20-58DA-4BC0-B3BF-6685FA490E9D}"/>
    <dgm:cxn modelId="{E3B10686-DB0D-4E45-9281-07F6EE643AB8}" type="presOf" srcId="{EBE9D7ED-864E-4E8D-8B77-EEDCCABDC24D}" destId="{46D51827-6311-4187-B7BB-79F82B99AA2A}" srcOrd="0" destOrd="0" presId="urn:microsoft.com/office/officeart/2005/8/layout/hList1"/>
    <dgm:cxn modelId="{DA82339A-2B8B-4DF3-A569-9A1B161FB66E}" type="presOf" srcId="{E3104860-E23C-4E2C-BEB4-95FF38870F89}" destId="{66D26D39-66F0-4289-8FAF-A118D819D961}" srcOrd="0" destOrd="1" presId="urn:microsoft.com/office/officeart/2005/8/layout/hList1"/>
    <dgm:cxn modelId="{CCD3FFA2-E8C1-4559-BBCF-8544F4C6AAE3}" srcId="{FAD2EBC0-1AB1-4786-A537-2E1B91E4D485}" destId="{F94CCFB5-06AD-4DB3-811A-86D8B082EE45}" srcOrd="1" destOrd="0" parTransId="{11EB3662-8ABE-4897-A34B-463A32A9CF09}" sibTransId="{C8905A2F-5F1C-424D-95D0-093FA9C34FBF}"/>
    <dgm:cxn modelId="{63A806A6-C305-4D89-AFC9-3700FD286364}" type="presOf" srcId="{23A52CAE-6779-4535-946B-6434297C6FD5}" destId="{BF6C5C8A-12AE-419B-882B-0063C53E5E4A}" srcOrd="0" destOrd="2" presId="urn:microsoft.com/office/officeart/2005/8/layout/hList1"/>
    <dgm:cxn modelId="{A5E51BB2-B1EA-4170-89F5-EDFE204C7772}" type="presOf" srcId="{FAD2EBC0-1AB1-4786-A537-2E1B91E4D485}" destId="{C94F62E3-A9A2-4DB0-9C74-60868982EA37}" srcOrd="0" destOrd="0" presId="urn:microsoft.com/office/officeart/2005/8/layout/hList1"/>
    <dgm:cxn modelId="{446284C4-BC20-4640-B0B4-9C2E96980C04}" srcId="{72B9F1BF-C388-4F20-80C7-70DA0CC8C41E}" destId="{E1541E39-4BD4-4D8F-9693-B8FA53A6F0CA}" srcOrd="0" destOrd="0" parTransId="{9141CA91-B86D-4E58-8862-2DA62C88D32C}" sibTransId="{67F7B900-163D-4B63-85EE-B04DF8FA9574}"/>
    <dgm:cxn modelId="{DBE3D1C4-4486-4BFE-A271-3CC35C3E3726}" type="presOf" srcId="{0FC2C039-70D6-4AEB-AA41-9E5142638DC8}" destId="{EE735A3E-5E41-41DF-90F5-F593A718413E}" srcOrd="0" destOrd="0" presId="urn:microsoft.com/office/officeart/2005/8/layout/hList1"/>
    <dgm:cxn modelId="{A781D4C6-206F-4808-8216-336D47057014}" srcId="{0795053D-D4FB-45BE-A3B1-28C452E0A84F}" destId="{72B9F1BF-C388-4F20-80C7-70DA0CC8C41E}" srcOrd="0" destOrd="0" parTransId="{B4EA9E5F-2482-4116-B0FB-39A227141393}" sibTransId="{A6F9F4C6-941C-41ED-9A69-20DB756416F1}"/>
    <dgm:cxn modelId="{8AC152C8-01AD-4B44-8AFB-95A5AA24E98D}" type="presOf" srcId="{8F9640B8-DA5B-4AEE-B816-2C6555225185}" destId="{46AC6F68-88D6-4911-92AC-013D30C0AB73}" srcOrd="0" destOrd="0" presId="urn:microsoft.com/office/officeart/2005/8/layout/hList1"/>
    <dgm:cxn modelId="{DE6FD9D3-BE15-4F2F-A6F0-BAFC84A794D0}" type="presOf" srcId="{2599A819-82AF-4D7F-87F5-84D6EAB07FCE}" destId="{BF6C5C8A-12AE-419B-882B-0063C53E5E4A}" srcOrd="0" destOrd="0" presId="urn:microsoft.com/office/officeart/2005/8/layout/hList1"/>
    <dgm:cxn modelId="{CE7A31EE-AC4E-4068-8772-43FCDC2E6610}" type="presOf" srcId="{E1541E39-4BD4-4D8F-9693-B8FA53A6F0CA}" destId="{F84AA533-5BEE-4B12-858C-E159B7A5F163}" srcOrd="0" destOrd="0" presId="urn:microsoft.com/office/officeart/2005/8/layout/hList1"/>
    <dgm:cxn modelId="{35A4AAF1-6950-4FA7-BA7A-0AB63B2E48B0}" srcId="{0795053D-D4FB-45BE-A3B1-28C452E0A84F}" destId="{0FC2C039-70D6-4AEB-AA41-9E5142638DC8}" srcOrd="2" destOrd="0" parTransId="{876BE05E-2C67-4C2C-8644-CCC5981C871F}" sibTransId="{59EE6CF8-AB3B-4037-AB11-5210EC79E8A5}"/>
    <dgm:cxn modelId="{1DC844FF-EA74-4762-9A83-E6677D135848}" srcId="{0795053D-D4FB-45BE-A3B1-28C452E0A84F}" destId="{EBE9D7ED-864E-4E8D-8B77-EEDCCABDC24D}" srcOrd="1" destOrd="0" parTransId="{B4022806-A3BA-4EA2-998E-DA7D4051A31D}" sibTransId="{36F77BA0-EB83-4BDB-AE5F-A2975D1AE0C9}"/>
    <dgm:cxn modelId="{587C72FF-4966-482D-99BF-C9BABD47FD12}" srcId="{EBE9D7ED-864E-4E8D-8B77-EEDCCABDC24D}" destId="{0349668E-E334-40A0-8947-87673C1DD669}" srcOrd="0" destOrd="0" parTransId="{926A680A-C3D1-4669-AE8C-1233C6E01E49}" sibTransId="{771C2E90-4B14-420A-84AB-0AC2549EC88A}"/>
    <dgm:cxn modelId="{50649AFF-7C5C-4C49-8C6D-B8F4BC37E4D5}" srcId="{FAD2EBC0-1AB1-4786-A537-2E1B91E4D485}" destId="{23A52CAE-6779-4535-946B-6434297C6FD5}" srcOrd="2" destOrd="0" parTransId="{5073ABCC-ACE4-4387-A35F-2BA2FD32B127}" sibTransId="{BE34989E-C648-4FA0-AFEB-37B0769D29A4}"/>
    <dgm:cxn modelId="{D43E7EB7-DF88-4F89-A5D2-AFBE89D18ADD}" type="presParOf" srcId="{1BC8CBAE-8252-4CB2-89D9-4EE163C9798A}" destId="{EDB84F6B-6D92-4D79-8C61-DAC433F3EC82}" srcOrd="0" destOrd="0" presId="urn:microsoft.com/office/officeart/2005/8/layout/hList1"/>
    <dgm:cxn modelId="{726C1FEF-2CDE-4F32-9271-17FBC3753894}" type="presParOf" srcId="{EDB84F6B-6D92-4D79-8C61-DAC433F3EC82}" destId="{8B1D8F12-D1BC-4F71-BE3B-A2B2975C459E}" srcOrd="0" destOrd="0" presId="urn:microsoft.com/office/officeart/2005/8/layout/hList1"/>
    <dgm:cxn modelId="{446F9D09-B403-43FA-BD7A-FDE9D84AED0C}" type="presParOf" srcId="{EDB84F6B-6D92-4D79-8C61-DAC433F3EC82}" destId="{F84AA533-5BEE-4B12-858C-E159B7A5F163}" srcOrd="1" destOrd="0" presId="urn:microsoft.com/office/officeart/2005/8/layout/hList1"/>
    <dgm:cxn modelId="{FA06D74F-7161-44E7-AB83-C6E816163DAC}" type="presParOf" srcId="{1BC8CBAE-8252-4CB2-89D9-4EE163C9798A}" destId="{A0D646C3-9A8C-4C23-9557-4B511E1379ED}" srcOrd="1" destOrd="0" presId="urn:microsoft.com/office/officeart/2005/8/layout/hList1"/>
    <dgm:cxn modelId="{0713AA83-C69C-4353-878A-8D38EAA68373}" type="presParOf" srcId="{1BC8CBAE-8252-4CB2-89D9-4EE163C9798A}" destId="{E96D80D0-FB7D-4AC7-A57C-CA7A59A9CA4B}" srcOrd="2" destOrd="0" presId="urn:microsoft.com/office/officeart/2005/8/layout/hList1"/>
    <dgm:cxn modelId="{B5843406-C1FF-4BB3-A7DC-057E7DD42911}" type="presParOf" srcId="{E96D80D0-FB7D-4AC7-A57C-CA7A59A9CA4B}" destId="{46D51827-6311-4187-B7BB-79F82B99AA2A}" srcOrd="0" destOrd="0" presId="urn:microsoft.com/office/officeart/2005/8/layout/hList1"/>
    <dgm:cxn modelId="{82542894-8BD5-47E6-9E2C-7A320D7C9B77}" type="presParOf" srcId="{E96D80D0-FB7D-4AC7-A57C-CA7A59A9CA4B}" destId="{66D26D39-66F0-4289-8FAF-A118D819D961}" srcOrd="1" destOrd="0" presId="urn:microsoft.com/office/officeart/2005/8/layout/hList1"/>
    <dgm:cxn modelId="{6D9412CF-19DC-430D-B68D-01D38EF3E2BC}" type="presParOf" srcId="{1BC8CBAE-8252-4CB2-89D9-4EE163C9798A}" destId="{A1D290B3-BC6B-4EEF-B1AF-DACD44B9B402}" srcOrd="3" destOrd="0" presId="urn:microsoft.com/office/officeart/2005/8/layout/hList1"/>
    <dgm:cxn modelId="{7BDBA2D7-F728-4AB9-99C8-A6444CC5EB6A}" type="presParOf" srcId="{1BC8CBAE-8252-4CB2-89D9-4EE163C9798A}" destId="{689E2C7B-1033-4E23-99B2-860200831A89}" srcOrd="4" destOrd="0" presId="urn:microsoft.com/office/officeart/2005/8/layout/hList1"/>
    <dgm:cxn modelId="{89324543-D276-4A2C-B590-55F872277990}" type="presParOf" srcId="{689E2C7B-1033-4E23-99B2-860200831A89}" destId="{EE735A3E-5E41-41DF-90F5-F593A718413E}" srcOrd="0" destOrd="0" presId="urn:microsoft.com/office/officeart/2005/8/layout/hList1"/>
    <dgm:cxn modelId="{372ED025-7326-4A82-9EC8-D3755055AE66}" type="presParOf" srcId="{689E2C7B-1033-4E23-99B2-860200831A89}" destId="{A276FCAE-451F-4E4B-84BE-8F24DA19DB2A}" srcOrd="1" destOrd="0" presId="urn:microsoft.com/office/officeart/2005/8/layout/hList1"/>
    <dgm:cxn modelId="{30F69F4F-3C56-4733-83E0-D090189FED75}" type="presParOf" srcId="{1BC8CBAE-8252-4CB2-89D9-4EE163C9798A}" destId="{C270A5D8-5055-43BE-81A6-2FE576AB6D75}" srcOrd="5" destOrd="0" presId="urn:microsoft.com/office/officeart/2005/8/layout/hList1"/>
    <dgm:cxn modelId="{C8EE5542-E664-4628-9FD1-E1A30ED5CDD4}" type="presParOf" srcId="{1BC8CBAE-8252-4CB2-89D9-4EE163C9798A}" destId="{891BF469-679A-4DC5-AF27-421B778EF47C}" srcOrd="6" destOrd="0" presId="urn:microsoft.com/office/officeart/2005/8/layout/hList1"/>
    <dgm:cxn modelId="{B7F58A01-0242-4863-86B4-E0A625AFB44D}" type="presParOf" srcId="{891BF469-679A-4DC5-AF27-421B778EF47C}" destId="{C94F62E3-A9A2-4DB0-9C74-60868982EA37}" srcOrd="0" destOrd="0" presId="urn:microsoft.com/office/officeart/2005/8/layout/hList1"/>
    <dgm:cxn modelId="{50E6313D-8305-4258-B025-EB35756CE0D1}" type="presParOf" srcId="{891BF469-679A-4DC5-AF27-421B778EF47C}" destId="{BF6C5C8A-12AE-419B-882B-0063C53E5E4A}" srcOrd="1" destOrd="0" presId="urn:microsoft.com/office/officeart/2005/8/layout/hList1"/>
    <dgm:cxn modelId="{C04B819C-74DC-455A-99A2-7899F699C01F}" type="presParOf" srcId="{1BC8CBAE-8252-4CB2-89D9-4EE163C9798A}" destId="{85AB3C07-BBED-4097-B52C-125688E7AB53}" srcOrd="7" destOrd="0" presId="urn:microsoft.com/office/officeart/2005/8/layout/hList1"/>
    <dgm:cxn modelId="{A2D5F8FF-3751-476D-B244-9810797C7343}" type="presParOf" srcId="{1BC8CBAE-8252-4CB2-89D9-4EE163C9798A}" destId="{A9E3E0A4-7655-4FBB-B2E8-87DE2DEBA637}" srcOrd="8" destOrd="0" presId="urn:microsoft.com/office/officeart/2005/8/layout/hList1"/>
    <dgm:cxn modelId="{EE88888D-1E8C-4257-9F67-2208638497D0}" type="presParOf" srcId="{A9E3E0A4-7655-4FBB-B2E8-87DE2DEBA637}" destId="{46AC6F68-88D6-4911-92AC-013D30C0AB73}" srcOrd="0" destOrd="0" presId="urn:microsoft.com/office/officeart/2005/8/layout/hList1"/>
    <dgm:cxn modelId="{448E75DC-C17E-45AB-B56E-9F6422094605}" type="presParOf" srcId="{A9E3E0A4-7655-4FBB-B2E8-87DE2DEBA637}" destId="{0C08E1E6-39DA-488D-9CC9-A1DE9C1B396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A97556-A5F7-45D2-8C0A-465E8AA8F125}">
      <dsp:nvSpPr>
        <dsp:cNvPr id="0" name=""/>
        <dsp:cNvSpPr/>
      </dsp:nvSpPr>
      <dsp:spPr>
        <a:xfrm rot="16200000">
          <a:off x="-1569209" y="2415240"/>
          <a:ext cx="3664459" cy="413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5060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Federal</a:t>
          </a:r>
        </a:p>
      </dsp:txBody>
      <dsp:txXfrm>
        <a:off x="-1569209" y="2415240"/>
        <a:ext cx="3664459" cy="413925"/>
      </dsp:txXfrm>
    </dsp:sp>
    <dsp:sp modelId="{9BFD0198-2A8E-4067-A79B-D846AD3F4292}">
      <dsp:nvSpPr>
        <dsp:cNvPr id="0" name=""/>
        <dsp:cNvSpPr/>
      </dsp:nvSpPr>
      <dsp:spPr>
        <a:xfrm>
          <a:off x="469982" y="789973"/>
          <a:ext cx="2061789" cy="366445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5060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900" kern="1200" dirty="0"/>
            <a:t>Federal Community Development Block Grant Program (CDBG)</a:t>
          </a:r>
          <a:endParaRPr lang="en-US" sz="1900" kern="1200" dirty="0"/>
        </a:p>
      </dsp:txBody>
      <dsp:txXfrm>
        <a:off x="469982" y="789973"/>
        <a:ext cx="2061789" cy="3664459"/>
      </dsp:txXfrm>
    </dsp:sp>
    <dsp:sp modelId="{FF39553A-B1E5-4EEE-8E51-A1A485FF8E49}">
      <dsp:nvSpPr>
        <dsp:cNvPr id="0" name=""/>
        <dsp:cNvSpPr/>
      </dsp:nvSpPr>
      <dsp:spPr>
        <a:xfrm>
          <a:off x="56057" y="243591"/>
          <a:ext cx="827851" cy="82785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E36579-4875-49DA-8DD5-6A66D9F91EE9}">
      <dsp:nvSpPr>
        <dsp:cNvPr id="0" name=""/>
        <dsp:cNvSpPr/>
      </dsp:nvSpPr>
      <dsp:spPr>
        <a:xfrm rot="16200000">
          <a:off x="1440221" y="2415240"/>
          <a:ext cx="3664459" cy="413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5060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State</a:t>
          </a:r>
        </a:p>
      </dsp:txBody>
      <dsp:txXfrm>
        <a:off x="1440221" y="2415240"/>
        <a:ext cx="3664459" cy="413925"/>
      </dsp:txXfrm>
    </dsp:sp>
    <dsp:sp modelId="{0A74869A-183B-4095-9AD3-1815A1E4C072}">
      <dsp:nvSpPr>
        <dsp:cNvPr id="0" name=""/>
        <dsp:cNvSpPr/>
      </dsp:nvSpPr>
      <dsp:spPr>
        <a:xfrm>
          <a:off x="3479414" y="789973"/>
          <a:ext cx="2061789" cy="366445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5060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900" kern="1200" dirty="0"/>
            <a:t>Administered in Alaska by the State Department of Commerce, Community and Economic Development (DCCED). </a:t>
          </a:r>
          <a:endParaRPr lang="en-US" sz="1900" kern="1200" dirty="0"/>
        </a:p>
      </dsp:txBody>
      <dsp:txXfrm>
        <a:off x="3479414" y="789973"/>
        <a:ext cx="2061789" cy="3664459"/>
      </dsp:txXfrm>
    </dsp:sp>
    <dsp:sp modelId="{3ED343BE-E7FD-4431-8ECC-ABC82C1F2C43}">
      <dsp:nvSpPr>
        <dsp:cNvPr id="0" name=""/>
        <dsp:cNvSpPr/>
      </dsp:nvSpPr>
      <dsp:spPr>
        <a:xfrm>
          <a:off x="3065488" y="243591"/>
          <a:ext cx="827851" cy="82785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798E67-5E25-4FCC-906D-7DDDEE60E183}">
      <dsp:nvSpPr>
        <dsp:cNvPr id="0" name=""/>
        <dsp:cNvSpPr/>
      </dsp:nvSpPr>
      <dsp:spPr>
        <a:xfrm rot="16200000">
          <a:off x="4449653" y="2415240"/>
          <a:ext cx="3664459" cy="413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65060" bIns="0" numCol="1" spcCol="1270" anchor="t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Local</a:t>
          </a:r>
        </a:p>
      </dsp:txBody>
      <dsp:txXfrm>
        <a:off x="4449653" y="2415240"/>
        <a:ext cx="3664459" cy="413925"/>
      </dsp:txXfrm>
    </dsp:sp>
    <dsp:sp modelId="{F5071045-D2C5-493C-A330-D4844BD2C269}">
      <dsp:nvSpPr>
        <dsp:cNvPr id="0" name=""/>
        <dsp:cNvSpPr/>
      </dsp:nvSpPr>
      <dsp:spPr>
        <a:xfrm>
          <a:off x="6488846" y="789973"/>
          <a:ext cx="2061789" cy="3664459"/>
        </a:xfrm>
        <a:prstGeom prst="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365060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altLang="en-US" sz="1900" kern="1200" dirty="0"/>
            <a:t>Requires a local government sponsor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Local government may chose a community partner</a:t>
          </a:r>
        </a:p>
      </dsp:txBody>
      <dsp:txXfrm>
        <a:off x="6488846" y="789973"/>
        <a:ext cx="2061789" cy="3664459"/>
      </dsp:txXfrm>
    </dsp:sp>
    <dsp:sp modelId="{F2FAC378-E25E-4577-B93E-BEB95248317C}">
      <dsp:nvSpPr>
        <dsp:cNvPr id="0" name=""/>
        <dsp:cNvSpPr/>
      </dsp:nvSpPr>
      <dsp:spPr>
        <a:xfrm>
          <a:off x="6074920" y="243591"/>
          <a:ext cx="827851" cy="82785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71313-FA5B-404E-8277-B19A1B6344B0}">
      <dsp:nvSpPr>
        <dsp:cNvPr id="0" name=""/>
        <dsp:cNvSpPr/>
      </dsp:nvSpPr>
      <dsp:spPr>
        <a:xfrm>
          <a:off x="714754" y="305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Victims of Domestic Violence</a:t>
          </a:r>
        </a:p>
      </dsp:txBody>
      <dsp:txXfrm>
        <a:off x="714754" y="305"/>
        <a:ext cx="1671069" cy="1002641"/>
      </dsp:txXfrm>
    </dsp:sp>
    <dsp:sp modelId="{C4332571-91FC-4E5F-B33B-ABD985485F77}">
      <dsp:nvSpPr>
        <dsp:cNvPr id="0" name=""/>
        <dsp:cNvSpPr/>
      </dsp:nvSpPr>
      <dsp:spPr>
        <a:xfrm>
          <a:off x="2552931" y="305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Illiterate Adults</a:t>
          </a:r>
        </a:p>
      </dsp:txBody>
      <dsp:txXfrm>
        <a:off x="2552931" y="305"/>
        <a:ext cx="1671069" cy="1002641"/>
      </dsp:txXfrm>
    </dsp:sp>
    <dsp:sp modelId="{DF0F7E93-C159-4593-8F7F-79C65DCECB7A}">
      <dsp:nvSpPr>
        <dsp:cNvPr id="0" name=""/>
        <dsp:cNvSpPr/>
      </dsp:nvSpPr>
      <dsp:spPr>
        <a:xfrm>
          <a:off x="4391107" y="305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Severely Disabled Adults</a:t>
          </a:r>
        </a:p>
      </dsp:txBody>
      <dsp:txXfrm>
        <a:off x="4391107" y="305"/>
        <a:ext cx="1671069" cy="1002641"/>
      </dsp:txXfrm>
    </dsp:sp>
    <dsp:sp modelId="{BA1B5802-71AF-4995-9D85-2506AFD51626}">
      <dsp:nvSpPr>
        <dsp:cNvPr id="0" name=""/>
        <dsp:cNvSpPr/>
      </dsp:nvSpPr>
      <dsp:spPr>
        <a:xfrm>
          <a:off x="714754" y="1170054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Elderly Persons</a:t>
          </a:r>
        </a:p>
      </dsp:txBody>
      <dsp:txXfrm>
        <a:off x="714754" y="1170054"/>
        <a:ext cx="1671069" cy="1002641"/>
      </dsp:txXfrm>
    </dsp:sp>
    <dsp:sp modelId="{F61F4090-1FF0-433F-BF90-7EF4EB38635E}">
      <dsp:nvSpPr>
        <dsp:cNvPr id="0" name=""/>
        <dsp:cNvSpPr/>
      </dsp:nvSpPr>
      <dsp:spPr>
        <a:xfrm>
          <a:off x="2552931" y="1170054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Homeless Persons</a:t>
          </a:r>
        </a:p>
      </dsp:txBody>
      <dsp:txXfrm>
        <a:off x="2552931" y="1170054"/>
        <a:ext cx="1671069" cy="1002641"/>
      </dsp:txXfrm>
    </dsp:sp>
    <dsp:sp modelId="{5163D0E9-ACBB-4B0B-92B1-26107AA22807}">
      <dsp:nvSpPr>
        <dsp:cNvPr id="0" name=""/>
        <dsp:cNvSpPr/>
      </dsp:nvSpPr>
      <dsp:spPr>
        <a:xfrm>
          <a:off x="4391107" y="1170054"/>
          <a:ext cx="1671069" cy="10026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Persons Living with the Disease AIDS</a:t>
          </a:r>
        </a:p>
      </dsp:txBody>
      <dsp:txXfrm>
        <a:off x="4391107" y="1170054"/>
        <a:ext cx="1671069" cy="10026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FEF56-50C7-4759-AD2F-B824F968FE17}">
      <dsp:nvSpPr>
        <dsp:cNvPr id="0" name=""/>
        <dsp:cNvSpPr/>
      </dsp:nvSpPr>
      <dsp:spPr>
        <a:xfrm>
          <a:off x="1183" y="0"/>
          <a:ext cx="3076051" cy="38659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Community Development</a:t>
          </a:r>
        </a:p>
      </dsp:txBody>
      <dsp:txXfrm>
        <a:off x="1183" y="0"/>
        <a:ext cx="3076051" cy="1159783"/>
      </dsp:txXfrm>
    </dsp:sp>
    <dsp:sp modelId="{CCEA52F8-C95B-48FE-9216-6A7EAB9521E7}">
      <dsp:nvSpPr>
        <dsp:cNvPr id="0" name=""/>
        <dsp:cNvSpPr/>
      </dsp:nvSpPr>
      <dsp:spPr>
        <a:xfrm>
          <a:off x="308788" y="1160915"/>
          <a:ext cx="2460840" cy="1165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Health Clinic</a:t>
          </a:r>
        </a:p>
      </dsp:txBody>
      <dsp:txXfrm>
        <a:off x="342928" y="1195055"/>
        <a:ext cx="2392560" cy="1097354"/>
      </dsp:txXfrm>
    </dsp:sp>
    <dsp:sp modelId="{2C0FA491-E606-4C30-B2AA-62D0F144DAC1}">
      <dsp:nvSpPr>
        <dsp:cNvPr id="0" name=""/>
        <dsp:cNvSpPr/>
      </dsp:nvSpPr>
      <dsp:spPr>
        <a:xfrm>
          <a:off x="308788" y="2505879"/>
          <a:ext cx="2460840" cy="1165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Homeless Shelter</a:t>
          </a:r>
        </a:p>
      </dsp:txBody>
      <dsp:txXfrm>
        <a:off x="342928" y="2540019"/>
        <a:ext cx="2392560" cy="1097354"/>
      </dsp:txXfrm>
    </dsp:sp>
    <dsp:sp modelId="{240F441A-96EA-4878-968C-8BE03ECAA39E}">
      <dsp:nvSpPr>
        <dsp:cNvPr id="0" name=""/>
        <dsp:cNvSpPr/>
      </dsp:nvSpPr>
      <dsp:spPr>
        <a:xfrm>
          <a:off x="3307937" y="0"/>
          <a:ext cx="3076051" cy="38659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Planning</a:t>
          </a:r>
        </a:p>
      </dsp:txBody>
      <dsp:txXfrm>
        <a:off x="3307937" y="0"/>
        <a:ext cx="3076051" cy="1159783"/>
      </dsp:txXfrm>
    </dsp:sp>
    <dsp:sp modelId="{81E7DBD1-EFEF-4F18-A622-8F1F02B337DC}">
      <dsp:nvSpPr>
        <dsp:cNvPr id="0" name=""/>
        <dsp:cNvSpPr/>
      </dsp:nvSpPr>
      <dsp:spPr>
        <a:xfrm>
          <a:off x="3615543" y="1160915"/>
          <a:ext cx="2460840" cy="1165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Economic Development Plans</a:t>
          </a:r>
        </a:p>
      </dsp:txBody>
      <dsp:txXfrm>
        <a:off x="3649683" y="1195055"/>
        <a:ext cx="2392560" cy="1097354"/>
      </dsp:txXfrm>
    </dsp:sp>
    <dsp:sp modelId="{04E6D1EC-E019-44D1-B5F5-0F0B1A48AE57}">
      <dsp:nvSpPr>
        <dsp:cNvPr id="0" name=""/>
        <dsp:cNvSpPr/>
      </dsp:nvSpPr>
      <dsp:spPr>
        <a:xfrm>
          <a:off x="3615543" y="2505879"/>
          <a:ext cx="2460840" cy="11656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Capital Improvement Plans</a:t>
          </a:r>
        </a:p>
      </dsp:txBody>
      <dsp:txXfrm>
        <a:off x="3649683" y="2540019"/>
        <a:ext cx="2392560" cy="1097354"/>
      </dsp:txXfrm>
    </dsp:sp>
    <dsp:sp modelId="{3433A2BD-9317-46B8-81A0-2B20FE9DFF8C}">
      <dsp:nvSpPr>
        <dsp:cNvPr id="0" name=""/>
        <dsp:cNvSpPr/>
      </dsp:nvSpPr>
      <dsp:spPr>
        <a:xfrm>
          <a:off x="6614692" y="0"/>
          <a:ext cx="3076051" cy="3865944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Special Economic Development</a:t>
          </a:r>
        </a:p>
      </dsp:txBody>
      <dsp:txXfrm>
        <a:off x="6614692" y="0"/>
        <a:ext cx="3076051" cy="1159783"/>
      </dsp:txXfrm>
    </dsp:sp>
    <dsp:sp modelId="{9FDE084C-AD55-4505-A751-1210E1775F28}">
      <dsp:nvSpPr>
        <dsp:cNvPr id="0" name=""/>
        <dsp:cNvSpPr/>
      </dsp:nvSpPr>
      <dsp:spPr>
        <a:xfrm>
          <a:off x="6922297" y="1159783"/>
          <a:ext cx="2460840" cy="251286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Commercial or Industrial Improvements that create jobs</a:t>
          </a:r>
        </a:p>
      </dsp:txBody>
      <dsp:txXfrm>
        <a:off x="6994373" y="1231859"/>
        <a:ext cx="2316688" cy="23687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D8F12-D1BC-4F71-BE3B-A2B2975C459E}">
      <dsp:nvSpPr>
        <dsp:cNvPr id="0" name=""/>
        <dsp:cNvSpPr/>
      </dsp:nvSpPr>
      <dsp:spPr>
        <a:xfrm>
          <a:off x="5404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15 Points</a:t>
          </a:r>
        </a:p>
      </dsp:txBody>
      <dsp:txXfrm>
        <a:off x="5404" y="402736"/>
        <a:ext cx="2071861" cy="547200"/>
      </dsp:txXfrm>
    </dsp:sp>
    <dsp:sp modelId="{F84AA533-5BEE-4B12-858C-E159B7A5F163}">
      <dsp:nvSpPr>
        <dsp:cNvPr id="0" name=""/>
        <dsp:cNvSpPr/>
      </dsp:nvSpPr>
      <dsp:spPr>
        <a:xfrm>
          <a:off x="5404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Description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Selection &amp; Citizen Participation Plan</a:t>
          </a:r>
        </a:p>
      </dsp:txBody>
      <dsp:txXfrm>
        <a:off x="5404" y="949936"/>
        <a:ext cx="2071861" cy="1825424"/>
      </dsp:txXfrm>
    </dsp:sp>
    <dsp:sp modelId="{46D51827-6311-4187-B7BB-79F82B99AA2A}">
      <dsp:nvSpPr>
        <dsp:cNvPr id="0" name=""/>
        <dsp:cNvSpPr/>
      </dsp:nvSpPr>
      <dsp:spPr>
        <a:xfrm>
          <a:off x="2367327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25 Points</a:t>
          </a:r>
        </a:p>
      </dsp:txBody>
      <dsp:txXfrm>
        <a:off x="2367327" y="402736"/>
        <a:ext cx="2071861" cy="547200"/>
      </dsp:txXfrm>
    </dsp:sp>
    <dsp:sp modelId="{66D26D39-66F0-4289-8FAF-A118D819D961}">
      <dsp:nvSpPr>
        <dsp:cNvPr id="0" name=""/>
        <dsp:cNvSpPr/>
      </dsp:nvSpPr>
      <dsp:spPr>
        <a:xfrm>
          <a:off x="2367327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Plan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Readiness</a:t>
          </a:r>
        </a:p>
      </dsp:txBody>
      <dsp:txXfrm>
        <a:off x="2367327" y="949936"/>
        <a:ext cx="2071861" cy="1825424"/>
      </dsp:txXfrm>
    </dsp:sp>
    <dsp:sp modelId="{EE735A3E-5E41-41DF-90F5-F593A718413E}">
      <dsp:nvSpPr>
        <dsp:cNvPr id="0" name=""/>
        <dsp:cNvSpPr/>
      </dsp:nvSpPr>
      <dsp:spPr>
        <a:xfrm>
          <a:off x="4729249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25 Points</a:t>
          </a:r>
        </a:p>
      </dsp:txBody>
      <dsp:txXfrm>
        <a:off x="4729249" y="402736"/>
        <a:ext cx="2071861" cy="547200"/>
      </dsp:txXfrm>
    </dsp:sp>
    <dsp:sp modelId="{A276FCAE-451F-4E4B-84BE-8F24DA19DB2A}">
      <dsp:nvSpPr>
        <dsp:cNvPr id="0" name=""/>
        <dsp:cNvSpPr/>
      </dsp:nvSpPr>
      <dsp:spPr>
        <a:xfrm>
          <a:off x="4729249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Impact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Benefits to LMI or Limited Clientele</a:t>
          </a:r>
        </a:p>
      </dsp:txBody>
      <dsp:txXfrm>
        <a:off x="4729249" y="949936"/>
        <a:ext cx="2071861" cy="1825424"/>
      </dsp:txXfrm>
    </dsp:sp>
    <dsp:sp modelId="{C94F62E3-A9A2-4DB0-9C74-60868982EA37}">
      <dsp:nvSpPr>
        <dsp:cNvPr id="0" name=""/>
        <dsp:cNvSpPr/>
      </dsp:nvSpPr>
      <dsp:spPr>
        <a:xfrm>
          <a:off x="7091172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25 Points</a:t>
          </a:r>
        </a:p>
      </dsp:txBody>
      <dsp:txXfrm>
        <a:off x="7091172" y="402736"/>
        <a:ext cx="2071861" cy="547200"/>
      </dsp:txXfrm>
    </dsp:sp>
    <dsp:sp modelId="{BF6C5C8A-12AE-419B-882B-0063C53E5E4A}">
      <dsp:nvSpPr>
        <dsp:cNvPr id="0" name=""/>
        <dsp:cNvSpPr/>
      </dsp:nvSpPr>
      <dsp:spPr>
        <a:xfrm>
          <a:off x="7091172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Budget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Matching Funds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In-kind Funds</a:t>
          </a:r>
        </a:p>
      </dsp:txBody>
      <dsp:txXfrm>
        <a:off x="7091172" y="949936"/>
        <a:ext cx="2071861" cy="1825424"/>
      </dsp:txXfrm>
    </dsp:sp>
    <dsp:sp modelId="{46AC6F68-88D6-4911-92AC-013D30C0AB73}">
      <dsp:nvSpPr>
        <dsp:cNvPr id="0" name=""/>
        <dsp:cNvSpPr/>
      </dsp:nvSpPr>
      <dsp:spPr>
        <a:xfrm>
          <a:off x="9453094" y="402736"/>
          <a:ext cx="2071861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10 Points</a:t>
          </a:r>
        </a:p>
      </dsp:txBody>
      <dsp:txXfrm>
        <a:off x="9453094" y="402736"/>
        <a:ext cx="2071861" cy="547200"/>
      </dsp:txXfrm>
    </dsp:sp>
    <dsp:sp modelId="{0C08E1E6-39DA-488D-9CC9-A1DE9C1B396E}">
      <dsp:nvSpPr>
        <dsp:cNvPr id="0" name=""/>
        <dsp:cNvSpPr/>
      </dsp:nvSpPr>
      <dsp:spPr>
        <a:xfrm>
          <a:off x="9453094" y="949936"/>
          <a:ext cx="2071861" cy="18254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Administrative Capabilities</a:t>
          </a:r>
        </a:p>
      </dsp:txBody>
      <dsp:txXfrm>
        <a:off x="9453094" y="949936"/>
        <a:ext cx="2071861" cy="18254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F261AAF9-462B-44A8-975B-B79D2EEE49DE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2050"/>
            <a:ext cx="5578475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B68C6E0F-9E25-4A3F-9174-98F056691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63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726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58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22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30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7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71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842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93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87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091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17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1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C6E0F-9E25-4A3F-9174-98F0566913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8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5120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770670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7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6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562100"/>
            <a:ext cx="8097078" cy="0"/>
          </a:xfrm>
          <a:prstGeom prst="line">
            <a:avLst/>
          </a:prstGeom>
          <a:ln w="22225">
            <a:solidFill>
              <a:srgbClr val="D6E2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687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367"/>
            <a:ext cx="99822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200930"/>
            <a:ext cx="9982200" cy="262837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49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14500"/>
            <a:ext cx="5181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047" y="1729581"/>
            <a:ext cx="5181600" cy="40997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562100"/>
            <a:ext cx="8097078" cy="0"/>
          </a:xfrm>
          <a:prstGeom prst="line">
            <a:avLst/>
          </a:prstGeom>
          <a:ln w="22225">
            <a:solidFill>
              <a:srgbClr val="D6E2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1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653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71353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24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1595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242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838200" y="1562100"/>
            <a:ext cx="8097078" cy="0"/>
          </a:xfrm>
          <a:prstGeom prst="line">
            <a:avLst/>
          </a:prstGeom>
          <a:ln w="22225">
            <a:solidFill>
              <a:srgbClr val="D6E2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9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1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3932237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228600"/>
            <a:ext cx="6172200" cy="5600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714500"/>
            <a:ext cx="3932237" cy="411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8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28600"/>
            <a:ext cx="3932237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12255" y="228600"/>
            <a:ext cx="5908145" cy="5600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714500"/>
            <a:ext cx="3932237" cy="4114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0DE1-3C71-4689-9125-9EF607ABDAD7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2043" y="6477000"/>
            <a:ext cx="6530009" cy="2667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7601E-E5B2-4191-85D1-3D1ECAF66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257284" y="6082922"/>
            <a:ext cx="1578931" cy="66077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36537"/>
            <a:ext cx="9965266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714500"/>
            <a:ext cx="9965266" cy="4126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77001"/>
            <a:ext cx="9482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6160B3"/>
                </a:solidFill>
              </a:defRPr>
            </a:lvl1pPr>
          </a:lstStyle>
          <a:p>
            <a:fld id="{61D90DE1-3C71-4689-9125-9EF607ABDAD7}" type="datetimeFigureOut">
              <a:rPr lang="en-US" smtClean="0"/>
              <a:pPr/>
              <a:t>7/1/2024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84570" y="6477001"/>
            <a:ext cx="610152" cy="2667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DFCB81"/>
                </a:solidFill>
              </a:rPr>
              <a:t>| </a:t>
            </a:r>
            <a:r>
              <a:rPr lang="en-US" dirty="0"/>
              <a:t> </a:t>
            </a:r>
            <a:fld id="{D427601E-E5B2-4191-85D1-3D1ECAF66371}" type="slidenum">
              <a:rPr lang="en-US" smtClean="0">
                <a:solidFill>
                  <a:srgbClr val="DFCB81"/>
                </a:solidFill>
              </a:rPr>
              <a:pPr/>
              <a:t>‹#›</a:t>
            </a:fld>
            <a:endParaRPr lang="en-US" dirty="0">
              <a:solidFill>
                <a:srgbClr val="DFCB81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2760133" y="6477001"/>
            <a:ext cx="6333067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9BE7D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036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54975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248" userDrawn="1">
          <p15:clr>
            <a:srgbClr val="F26B43"/>
          </p15:clr>
        </p15:guide>
        <p15:guide id="2" pos="7608" userDrawn="1">
          <p15:clr>
            <a:srgbClr val="F26B43"/>
          </p15:clr>
        </p15:guide>
        <p15:guide id="3" pos="48" userDrawn="1">
          <p15:clr>
            <a:srgbClr val="F26B43"/>
          </p15:clr>
        </p15:guide>
        <p15:guide id="4" orient="horz" pos="72" userDrawn="1">
          <p15:clr>
            <a:srgbClr val="F26B43"/>
          </p15:clr>
        </p15:guide>
        <p15:guide id="5" orient="horz" pos="144" userDrawn="1">
          <p15:clr>
            <a:srgbClr val="F26B43"/>
          </p15:clr>
        </p15:guide>
        <p15:guide id="6" pos="528" userDrawn="1">
          <p15:clr>
            <a:srgbClr val="F26B43"/>
          </p15:clr>
        </p15:guide>
        <p15:guide id="7" pos="6816" userDrawn="1">
          <p15:clr>
            <a:srgbClr val="F26B43"/>
          </p15:clr>
        </p15:guide>
        <p15:guide id="8" orient="horz" pos="984" userDrawn="1">
          <p15:clr>
            <a:srgbClr val="F26B43"/>
          </p15:clr>
        </p15:guide>
        <p15:guide id="9" orient="horz" pos="1080" userDrawn="1">
          <p15:clr>
            <a:srgbClr val="F26B43"/>
          </p15:clr>
        </p15:guide>
        <p15:guide id="10" orient="horz" pos="3672" userDrawn="1">
          <p15:clr>
            <a:srgbClr val="F26B43"/>
          </p15:clr>
        </p15:guide>
        <p15:guide id="11" orient="horz" pos="4080" userDrawn="1">
          <p15:clr>
            <a:srgbClr val="F26B43"/>
          </p15:clr>
        </p15:guide>
        <p15:guide id="12" pos="6480" userDrawn="1">
          <p15:clr>
            <a:srgbClr val="F26B43"/>
          </p15:clr>
        </p15:guide>
        <p15:guide id="13" pos="74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uneau.org/community-development/grants-cdb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uneau.org/community-development/grants-cdb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forrest.courtney@juneau.go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cott.ciambor@juneau.gov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orrest.courtney@juneau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Community Development Block Grant Program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B5AFEE-21AE-C8B6-6E7D-CB9F3B35B3D1}"/>
              </a:ext>
            </a:extLst>
          </p:cNvPr>
          <p:cNvSpPr txBox="1"/>
          <p:nvPr/>
        </p:nvSpPr>
        <p:spPr>
          <a:xfrm>
            <a:off x="838200" y="3002078"/>
            <a:ext cx="1025726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Each year, the City and Borough of Juneau is eligible to sponsor a local project for the U.S. Department of Housing and Urban Development Community Development Block Grant Program facilitated through the State of Alaska Department of Commerce, Community, and Economic Development. </a:t>
            </a:r>
          </a:p>
          <a:p>
            <a:endParaRPr lang="en-US" sz="2400" dirty="0">
              <a:solidFill>
                <a:srgbClr val="747474"/>
              </a:solidFill>
              <a:latin typeface="Arial" panose="020B0604020202020204" pitchFamily="34" charset="0"/>
            </a:endParaRPr>
          </a:p>
          <a:p>
            <a:r>
              <a:rPr lang="en-US" sz="24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CDBG competitive grants are single-purpose project grants with a maximum of $850,000 per community.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99EACA-2441-55DC-0DDB-2E5AD835822D}"/>
              </a:ext>
            </a:extLst>
          </p:cNvPr>
          <p:cNvSpPr txBox="1"/>
          <p:nvPr/>
        </p:nvSpPr>
        <p:spPr>
          <a:xfrm>
            <a:off x="838200" y="1770972"/>
            <a:ext cx="9721074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CBJ Community Development Block Grant Website </a:t>
            </a:r>
          </a:p>
          <a:p>
            <a:pPr algn="ctr"/>
            <a:r>
              <a:rPr lang="en-US" sz="2800" dirty="0">
                <a:hlinkClick r:id="rId3"/>
              </a:rPr>
              <a:t>https://juneau.org/community-development/grants-cdbg</a:t>
            </a:r>
            <a:endParaRPr lang="en-US" sz="28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23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2024 CDBG Local Competition Timeline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C2912A-626E-A943-C974-DA0A613A996C}"/>
              </a:ext>
            </a:extLst>
          </p:cNvPr>
          <p:cNvSpPr txBox="1"/>
          <p:nvPr/>
        </p:nvSpPr>
        <p:spPr>
          <a:xfrm>
            <a:off x="998242" y="2081243"/>
            <a:ext cx="9965266" cy="33855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47474"/>
                </a:solidFill>
                <a:latin typeface="Arial" panose="020B0604020202020204" pitchFamily="34" charset="0"/>
              </a:rPr>
              <a:t>July 8, 2024</a:t>
            </a:r>
            <a:r>
              <a:rPr lang="en-US" sz="200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at 3:00pm AKST: Public Information Meeting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1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October 21, 2024 at 3:00pm AKST: Local applications due</a:t>
            </a:r>
            <a:endParaRPr lang="en-US" sz="2000" dirty="0">
              <a:solidFill>
                <a:srgbClr val="747474"/>
              </a:solidFill>
              <a:latin typeface="Arial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October 21-25, 2024: Committee review, staff report, and local application information prepared for the Assembly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November </a:t>
            </a:r>
            <a:r>
              <a:rPr lang="en-US" sz="2000" dirty="0">
                <a:solidFill>
                  <a:srgbClr val="747474"/>
                </a:solidFill>
                <a:latin typeface="Arial" panose="020B0604020202020204" pitchFamily="34" charset="0"/>
              </a:rPr>
              <a:t>11</a:t>
            </a: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, 2024: Intro of CDBG recommendation at the Assembly meeting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November 18, 2024: Public Hearing/Assembly approval of local application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November 25, 2024: Physical copy of application mailed to Fairbanks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December 1, 2024: State CDBG final deadline</a:t>
            </a:r>
          </a:p>
          <a:p>
            <a:pPr algn="l"/>
            <a:endParaRPr lang="en-US" b="0" i="0" dirty="0">
              <a:solidFill>
                <a:srgbClr val="74747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CDD staff will work with a local applicant on the final submittal to ensure mailing by November 25, 2024.</a:t>
            </a:r>
          </a:p>
        </p:txBody>
      </p:sp>
    </p:spTree>
    <p:extLst>
      <p:ext uri="{BB962C8B-B14F-4D97-AF65-F5344CB8AC3E}">
        <p14:creationId xmlns:p14="http://schemas.microsoft.com/office/powerpoint/2010/main" val="1328022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6537"/>
            <a:ext cx="10335322" cy="1325563"/>
          </a:xfrm>
        </p:spPr>
        <p:txBody>
          <a:bodyPr/>
          <a:lstStyle/>
          <a:p>
            <a:r>
              <a:rPr lang="en-US" dirty="0"/>
              <a:t>CBJ Local Competition and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354" y="1714500"/>
            <a:ext cx="4115486" cy="4114800"/>
          </a:xfrm>
        </p:spPr>
        <p:txBody>
          <a:bodyPr>
            <a:normAutofit/>
          </a:bodyPr>
          <a:lstStyle/>
          <a:p>
            <a:pPr marL="566738" indent="-457200">
              <a:buFont typeface="Wingdings" panose="05000000000000000000" pitchFamily="2" charset="2"/>
              <a:buChar char="v"/>
            </a:pPr>
            <a:endParaRPr lang="en-US" altLang="en-US" sz="2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109538" indent="0" algn="ctr">
              <a:buNone/>
            </a:pPr>
            <a:r>
              <a:rPr lang="en-US" altLang="en-US" sz="2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FFY 2024 Local Competition Application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Project Description 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Project Plan &amp; Readiness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Project Impact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Budget/Match/In-Kind</a:t>
            </a:r>
          </a:p>
          <a:p>
            <a:pPr marL="566738" indent="-457200">
              <a:buFont typeface="Wingdings" panose="05000000000000000000" pitchFamily="2" charset="2"/>
              <a:buChar char="v"/>
            </a:pPr>
            <a:r>
              <a:rPr lang="en-US" altLang="en-US" sz="2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Administrative Capabilities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1927ED-1703-D730-4912-9B387DBA4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4391" y="1714500"/>
            <a:ext cx="5084956" cy="4708602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CBJ Community Development Block Grant Website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  <a:hlinkClick r:id="rId3"/>
              </a:rPr>
              <a:t>https://juneau.org/community-development/grants-cdbg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Applicants must submit a proposal by October 21, 2024 at 3:00PM.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Email: </a:t>
            </a:r>
            <a:r>
              <a:rPr lang="en-US" sz="2200" b="0" i="0" u="none" strike="noStrike" dirty="0">
                <a:solidFill>
                  <a:srgbClr val="C0C0C0"/>
                </a:solidFill>
                <a:effectLst/>
                <a:hlinkClick r:id="rId4"/>
              </a:rPr>
              <a:t>forrest.courtney@juneau.gov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08949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819" y="236538"/>
            <a:ext cx="11530361" cy="1034702"/>
          </a:xfrm>
        </p:spPr>
        <p:txBody>
          <a:bodyPr>
            <a:normAutofit/>
          </a:bodyPr>
          <a:lstStyle/>
          <a:p>
            <a:r>
              <a:rPr lang="en-US" sz="3600" dirty="0"/>
              <a:t>CBJ &amp; State Review Criteria and Ranking System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41689967"/>
              </p:ext>
            </p:extLst>
          </p:nvPr>
        </p:nvGraphicFramePr>
        <p:xfrm>
          <a:off x="330819" y="1728439"/>
          <a:ext cx="11530361" cy="31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8637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Contacts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4638" y="1633105"/>
            <a:ext cx="2952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State Contact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6384" y="2034316"/>
            <a:ext cx="46664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Scott Ciambor, Planning Manager</a:t>
            </a:r>
          </a:p>
          <a:p>
            <a:r>
              <a:rPr lang="en-US" altLang="en-US" dirty="0"/>
              <a:t>CBJ Community Development Department</a:t>
            </a:r>
          </a:p>
          <a:p>
            <a:r>
              <a:rPr lang="en-US" altLang="en-US" dirty="0">
                <a:hlinkClick r:id="rId3"/>
              </a:rPr>
              <a:t>Scott.ciambor@juneau.gov</a:t>
            </a:r>
            <a:endParaRPr lang="en-US" altLang="en-US" dirty="0"/>
          </a:p>
          <a:p>
            <a:endParaRPr lang="en-US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649B91-CD58-FDFC-B893-CCAF74DCFECB}"/>
              </a:ext>
            </a:extLst>
          </p:cNvPr>
          <p:cNvSpPr txBox="1"/>
          <p:nvPr/>
        </p:nvSpPr>
        <p:spPr>
          <a:xfrm>
            <a:off x="2004638" y="1984396"/>
            <a:ext cx="319183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Matt Ford</a:t>
            </a:r>
          </a:p>
          <a:p>
            <a:r>
              <a:rPr lang="en-US" altLang="en-US" dirty="0"/>
              <a:t>State of Alaska. DCEED</a:t>
            </a:r>
          </a:p>
          <a:p>
            <a:r>
              <a:rPr lang="fr-FR" dirty="0"/>
              <a:t>455 3rd Avenue, Suite 140 </a:t>
            </a:r>
          </a:p>
          <a:p>
            <a:r>
              <a:rPr lang="fr-FR" dirty="0"/>
              <a:t>Fairbanks, AK 99701-4737</a:t>
            </a:r>
            <a:endParaRPr lang="en-US" altLang="en-US" dirty="0"/>
          </a:p>
          <a:p>
            <a:r>
              <a:rPr lang="en-US" altLang="en-US" dirty="0"/>
              <a:t>matt.ford@alaska.gov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4A668D-091B-2DE5-48BC-170B228C4E7C}"/>
              </a:ext>
            </a:extLst>
          </p:cNvPr>
          <p:cNvSpPr txBox="1"/>
          <p:nvPr/>
        </p:nvSpPr>
        <p:spPr>
          <a:xfrm>
            <a:off x="6281855" y="3251284"/>
            <a:ext cx="60941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CDD Staff – Submit Applications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5CF16F-D316-525F-5B94-556C24045BE2}"/>
              </a:ext>
            </a:extLst>
          </p:cNvPr>
          <p:cNvSpPr txBox="1"/>
          <p:nvPr/>
        </p:nvSpPr>
        <p:spPr>
          <a:xfrm>
            <a:off x="6281855" y="3607021"/>
            <a:ext cx="61945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Forrest Courtney, Planner</a:t>
            </a:r>
          </a:p>
          <a:p>
            <a:r>
              <a:rPr lang="en-US" altLang="en-US" dirty="0"/>
              <a:t>CBJ Community Development Department</a:t>
            </a:r>
          </a:p>
          <a:p>
            <a:r>
              <a:rPr lang="en-US" b="0" i="0" u="none" strike="noStrike" dirty="0">
                <a:solidFill>
                  <a:srgbClr val="C0C0C0"/>
                </a:solidFill>
                <a:effectLst/>
                <a:latin typeface="Arial" panose="020B0604020202020204" pitchFamily="34" charset="0"/>
                <a:hlinkClick r:id="rId4"/>
              </a:rPr>
              <a:t>forrest.courtney@juneau.gov</a:t>
            </a:r>
            <a:endParaRPr lang="en-US" alt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AE525-4351-9A28-12D2-4F11A16BEBB7}"/>
              </a:ext>
            </a:extLst>
          </p:cNvPr>
          <p:cNvSpPr txBox="1"/>
          <p:nvPr/>
        </p:nvSpPr>
        <p:spPr>
          <a:xfrm>
            <a:off x="6281855" y="1727082"/>
            <a:ext cx="62391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CDD Staff – General Questions</a:t>
            </a:r>
          </a:p>
        </p:txBody>
      </p:sp>
    </p:spTree>
    <p:extLst>
      <p:ext uri="{BB962C8B-B14F-4D97-AF65-F5344CB8AC3E}">
        <p14:creationId xmlns:p14="http://schemas.microsoft.com/office/powerpoint/2010/main" val="374141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Community Development Block Grant Program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390160" y="1562099"/>
          <a:ext cx="8606693" cy="469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2473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38200" y="1668617"/>
            <a:ext cx="9478537" cy="40322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Principally benefit persons of low and moderate income;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Prevent or eliminate slums or blight; Meet urgent community development needs which pose a serious and immediate threat to public health or safety; and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Citizen Participation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215523"/>
            <a:ext cx="9965266" cy="1156077"/>
          </a:xfrm>
        </p:spPr>
        <p:txBody>
          <a:bodyPr/>
          <a:lstStyle/>
          <a:p>
            <a:pPr algn="ctr"/>
            <a:r>
              <a:rPr lang="en-US" dirty="0"/>
              <a:t>Federal CDBG Objectives</a:t>
            </a:r>
          </a:p>
        </p:txBody>
      </p:sp>
    </p:spTree>
    <p:extLst>
      <p:ext uri="{BB962C8B-B14F-4D97-AF65-F5344CB8AC3E}">
        <p14:creationId xmlns:p14="http://schemas.microsoft.com/office/powerpoint/2010/main" val="2209477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470"/>
            <a:ext cx="9965266" cy="1325563"/>
          </a:xfrm>
        </p:spPr>
        <p:txBody>
          <a:bodyPr/>
          <a:lstStyle/>
          <a:p>
            <a:pPr algn="ctr"/>
            <a:r>
              <a:rPr lang="en-US" dirty="0"/>
              <a:t>CDBG Beneficiaries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4501"/>
            <a:ext cx="10267604" cy="12780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51% of beneficiaries must be low and moderate income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27307"/>
          <a:stretch/>
        </p:blipFill>
        <p:spPr>
          <a:xfrm>
            <a:off x="916323" y="2382291"/>
            <a:ext cx="9953955" cy="10425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70174" y="3414152"/>
            <a:ext cx="3067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Appendix B3 of application handbook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5418145"/>
              </p:ext>
            </p:extLst>
          </p:nvPr>
        </p:nvGraphicFramePr>
        <p:xfrm>
          <a:off x="2583536" y="3947746"/>
          <a:ext cx="6776932" cy="2173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>
            <a:off x="1222131" y="3873979"/>
            <a:ext cx="198565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OR Limited Clientele Categories identified by HUD: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076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015" y="241738"/>
            <a:ext cx="10883589" cy="1325563"/>
          </a:xfrm>
        </p:spPr>
        <p:txBody>
          <a:bodyPr/>
          <a:lstStyle/>
          <a:p>
            <a:pPr algn="ctr"/>
            <a:r>
              <a:rPr lang="en-US" dirty="0"/>
              <a:t>Meeting Low/Moderate Income Objectives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5526B8-21EA-20BE-53CA-4B99ED26E085}"/>
              </a:ext>
            </a:extLst>
          </p:cNvPr>
          <p:cNvSpPr txBox="1"/>
          <p:nvPr/>
        </p:nvSpPr>
        <p:spPr>
          <a:xfrm>
            <a:off x="379143" y="1727086"/>
            <a:ext cx="1146345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Each CDBG grant activity proposed must meet the National Objective of benefiting populations or targeting areas which consist of at least 51% low and moderate-income persons, as defined by 2021 HUD LMI data, based on 2011-2015 American Community Survey (ACS). </a:t>
            </a:r>
          </a:p>
          <a:p>
            <a:endParaRPr lang="en-US" sz="24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Juneau, as a whole community, does not meet the 51% threshold.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Juneau, each project must meet the 51% threshold criteria on its own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or meet one of the Limited Clientele Categories.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8898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838200" y="1694985"/>
            <a:ext cx="9521283" cy="43601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provide financial resources to Alaskan communities for </a:t>
            </a:r>
            <a:r>
              <a:rPr lang="en-US" sz="2800" b="1" dirty="0"/>
              <a:t>public facilities </a:t>
            </a:r>
            <a:r>
              <a:rPr lang="en-US" sz="2800" dirty="0"/>
              <a:t>and </a:t>
            </a:r>
            <a:r>
              <a:rPr lang="en-US" sz="2800" b="1" dirty="0"/>
              <a:t>planning activities </a:t>
            </a:r>
            <a:r>
              <a:rPr lang="en-US" sz="2800" dirty="0"/>
              <a:t>that address issues detrimental to resident’s health and safety and reduce the costs of essential community services;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Special Economic Development </a:t>
            </a:r>
            <a:r>
              <a:rPr lang="en-US" sz="2800" dirty="0"/>
              <a:t>activities, which create jobs for low and moderate-income persons.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dirty="0"/>
              <a:t>Combine CDBG funds with other resources whenever possible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236537"/>
            <a:ext cx="9965266" cy="1101609"/>
          </a:xfrm>
        </p:spPr>
        <p:txBody>
          <a:bodyPr/>
          <a:lstStyle/>
          <a:p>
            <a:pPr algn="ctr"/>
            <a:r>
              <a:rPr lang="en-US" dirty="0"/>
              <a:t>Alaska CDBG Objectives</a:t>
            </a:r>
          </a:p>
        </p:txBody>
      </p:sp>
    </p:spTree>
    <p:extLst>
      <p:ext uri="{BB962C8B-B14F-4D97-AF65-F5344CB8AC3E}">
        <p14:creationId xmlns:p14="http://schemas.microsoft.com/office/powerpoint/2010/main" val="124744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CDBG Eligible Project Examples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21031001"/>
              </p:ext>
            </p:extLst>
          </p:nvPr>
        </p:nvGraphicFramePr>
        <p:xfrm>
          <a:off x="1211425" y="1828801"/>
          <a:ext cx="9691927" cy="3865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55794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726688" y="1928721"/>
            <a:ext cx="9577039" cy="300055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Equipment</a:t>
            </a: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Government Buildings</a:t>
            </a: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Regular Government Activities</a:t>
            </a: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Maintenance and Operations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71500" marR="0" lvl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Political Activities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838200" y="236537"/>
            <a:ext cx="9965266" cy="1101609"/>
          </a:xfrm>
        </p:spPr>
        <p:txBody>
          <a:bodyPr/>
          <a:lstStyle/>
          <a:p>
            <a:pPr algn="ctr"/>
            <a:r>
              <a:rPr lang="en-US" dirty="0"/>
              <a:t>Ineligible Project Activities</a:t>
            </a:r>
          </a:p>
        </p:txBody>
      </p:sp>
    </p:spTree>
    <p:extLst>
      <p:ext uri="{BB962C8B-B14F-4D97-AF65-F5344CB8AC3E}">
        <p14:creationId xmlns:p14="http://schemas.microsoft.com/office/powerpoint/2010/main" val="2005325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Alaska CDBG Funded Projects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87DFC2-633C-F4AD-0125-92B1E42A38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094" y="1753912"/>
            <a:ext cx="11223812" cy="22875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5C3D5A7-4D32-6359-7AAB-7361277379C7}"/>
              </a:ext>
            </a:extLst>
          </p:cNvPr>
          <p:cNvSpPr txBox="1"/>
          <p:nvPr/>
        </p:nvSpPr>
        <p:spPr>
          <a:xfrm>
            <a:off x="758283" y="4237903"/>
            <a:ext cx="1094962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Previous State CDBG Program Awards in Juneau</a:t>
            </a:r>
            <a:endParaRPr lang="en-US" b="0" i="0" dirty="0">
              <a:solidFill>
                <a:srgbClr val="747474"/>
              </a:solidFill>
              <a:effectLst/>
              <a:latin typeface="Arial" panose="020B0604020202020204" pitchFamily="34" charset="0"/>
            </a:endParaRPr>
          </a:p>
          <a:p>
            <a:pPr algn="l"/>
            <a:r>
              <a:rPr lang="en-US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2021: AWARE retaining wall reconstruction</a:t>
            </a:r>
          </a:p>
          <a:p>
            <a:pPr algn="l"/>
            <a:r>
              <a:rPr lang="en-US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2011: AWARE design and construction of extended stay safe and sober shelter</a:t>
            </a:r>
          </a:p>
          <a:p>
            <a:pPr algn="l"/>
            <a:r>
              <a:rPr lang="en-US" b="0" i="0" dirty="0">
                <a:solidFill>
                  <a:srgbClr val="747474"/>
                </a:solidFill>
                <a:effectLst/>
                <a:latin typeface="Arial" panose="020B0604020202020204" pitchFamily="34" charset="0"/>
              </a:rPr>
              <a:t>2007: AWARE, Glory Hall, St. Vincent DePaul, Gastineau Human Services joint application for renovations and energy improvements to shelters</a:t>
            </a:r>
          </a:p>
        </p:txBody>
      </p:sp>
    </p:spTree>
    <p:extLst>
      <p:ext uri="{BB962C8B-B14F-4D97-AF65-F5344CB8AC3E}">
        <p14:creationId xmlns:p14="http://schemas.microsoft.com/office/powerpoint/2010/main" val="3645257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Levenim M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BJ_light_template" id="{6E9C97CD-3A13-465C-9D34-A38DDC9449DA}" vid="{A6B8AF02-BBC6-4F5C-87F8-7F1A951844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CDBG Overview 2019</Template>
  <TotalTime>761</TotalTime>
  <Words>759</Words>
  <Application>Microsoft Office PowerPoint</Application>
  <PresentationFormat>Widescreen</PresentationFormat>
  <Paragraphs>129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Levenim MT</vt:lpstr>
      <vt:lpstr>Times New Roman</vt:lpstr>
      <vt:lpstr>Wingdings</vt:lpstr>
      <vt:lpstr>Office Theme</vt:lpstr>
      <vt:lpstr>The Community Development Block Grant Program</vt:lpstr>
      <vt:lpstr>Community Development Block Grant Program</vt:lpstr>
      <vt:lpstr>Federal CDBG Objectives</vt:lpstr>
      <vt:lpstr>CDBG Beneficiaries</vt:lpstr>
      <vt:lpstr>Meeting Low/Moderate Income Objectives</vt:lpstr>
      <vt:lpstr>Alaska CDBG Objectives</vt:lpstr>
      <vt:lpstr>CDBG Eligible Project Examples</vt:lpstr>
      <vt:lpstr>Ineligible Project Activities</vt:lpstr>
      <vt:lpstr>State of Alaska CDBG Funded Projects</vt:lpstr>
      <vt:lpstr>2024 CDBG Local Competition Timeline</vt:lpstr>
      <vt:lpstr>CBJ Local Competition and Application</vt:lpstr>
      <vt:lpstr>CBJ &amp; State Review Criteria and Ranking System</vt:lpstr>
      <vt:lpstr>Contacts</vt:lpstr>
    </vt:vector>
  </TitlesOfParts>
  <Company>City and Borough of Juneau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Development  Block Grant</dc:title>
  <dc:creator>Laurel Christian</dc:creator>
  <cp:lastModifiedBy>Forrest Courtney</cp:lastModifiedBy>
  <cp:revision>32</cp:revision>
  <cp:lastPrinted>2023-10-09T20:40:05Z</cp:lastPrinted>
  <dcterms:created xsi:type="dcterms:W3CDTF">2019-07-24T22:55:08Z</dcterms:created>
  <dcterms:modified xsi:type="dcterms:W3CDTF">2024-07-01T21:52:52Z</dcterms:modified>
</cp:coreProperties>
</file>